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0120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566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5343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2071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3213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05343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6149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3376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6872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4513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8832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9805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2462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617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2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3875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4701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5292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2341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480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5857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851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0944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7663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985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3733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4388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7311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3735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24000" y="3245073"/>
            <a:ext cx="8610600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ANAND 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312211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344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B.COM(GENERAL)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ALPHA ARTS AND SCIENCE COLLEGE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3629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6" name="矩形"/>
          <p:cNvSpPr>
            <a:spLocks/>
          </p:cNvSpPr>
          <p:nvPr/>
        </p:nvSpPr>
        <p:spPr>
          <a:xfrm rot="0">
            <a:off x="609600" y="1371600"/>
            <a:ext cx="7413625" cy="5701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Koggle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Using this website to collect the data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 spread sheet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Excel sheet is used to arrange the relevant data.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 to identify the blank area.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Option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This option is used to remove the blanks.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erformance Level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Grading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- We use the “IFS” formula to grading the employee         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=IFS(Z9&gt;=5,"VERY     HIGH",Z9&gt;=4,"HIGH",Z9&gt;=3,"MED","TRUE", "LOW")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1191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形"/>
          <p:cNvSpPr>
            <a:spLocks/>
          </p:cNvSpPr>
          <p:nvPr/>
        </p:nvSpPr>
        <p:spPr>
          <a:xfrm rot="0">
            <a:off x="762000" y="457200"/>
            <a:ext cx="3505199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36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066800" y="1496961"/>
            <a:ext cx="7620000" cy="3339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We use the pivot table to get crisp and clear data about the employee performance . For that we used the below details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 – Gender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-Performance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Row – Business Unit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Value – Count of First name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Graph show the result of this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7155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9" name="图片" descr="C:\Users\VC\AppData\Local\Packages\Microsoft.Windows.Photos_8wekyb3d8bbwe\TempState\ShareServiceTempFolder\Screenshot (6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85800" y="1150278"/>
            <a:ext cx="8483600" cy="49593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2408218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文本框"/>
          <p:cNvSpPr>
            <a:spLocks noGrp="1"/>
          </p:cNvSpPr>
          <p:nvPr>
            <p:ph type="title"/>
          </p:nvPr>
        </p:nvSpPr>
        <p:spPr>
          <a:xfrm rot="0">
            <a:off x="457200" y="3810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3" name="图片" descr="C:\Users\VC\AppData\Local\Packages\Microsoft.Windows.Photos_8wekyb3d8bbwe\TempState\ShareServiceTempFolder\Screenshot (4)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71600" y="1295399"/>
            <a:ext cx="7262950" cy="54196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1126148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7" name="矩形"/>
          <p:cNvSpPr>
            <a:spLocks/>
          </p:cNvSpPr>
          <p:nvPr/>
        </p:nvSpPr>
        <p:spPr>
          <a:xfrm rot="0">
            <a:off x="755332" y="1295399"/>
            <a:ext cx="7626668" cy="5520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at this level, targeted interventions are needed to elevate performance.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LOW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93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category,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highlights areas for potential improvement and support.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Conversely, the HIGH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and VERY HIGH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performance levels show a strong and exceptional workforce that drives significant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2016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32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8201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609600" y="304800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753090" y="1402128"/>
            <a:ext cx="70866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Conducting employee performance analysis is crucial for enhancing productivity and aligning individual efforts with organizational goals.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identify strengths and areas for improvement, ensuring that employees receive constructive feedback and targeted development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701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1" name="曲线"/>
          <p:cNvSpPr>
            <a:spLocks/>
          </p:cNvSpPr>
          <p:nvPr/>
        </p:nvSpPr>
        <p:spPr>
          <a:xfrm rot="0">
            <a:off x="8501062" y="505777"/>
            <a:ext cx="314323" cy="32384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381000" y="328612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381000" y="1232464"/>
            <a:ext cx="861060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This analysis evaluates employee performance across ten business units,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totaling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2,999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employees.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MEDIUM: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Dominates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LOW: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Significant 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indicating potential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show strong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VERY 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excel exceptionally.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 Highlights: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SVG: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and balanced performance levels.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requiring focused development efforts.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goal is to pinpoint trends, celebrate high achievers, and address performance gaps to boost overall effectiveness.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3743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152400" y="212315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33" name="组合"/>
          <p:cNvGrpSpPr>
            <a:grpSpLocks/>
          </p:cNvGrpSpPr>
          <p:nvPr/>
        </p:nvGrpSpPr>
        <p:grpSpPr>
          <a:xfrm>
            <a:off x="8229600" y="3276600"/>
            <a:ext cx="2513984" cy="3886198"/>
            <a:chOff x="8229600" y="3276600"/>
            <a:chExt cx="2513984" cy="3886198"/>
          </a:xfrm>
        </p:grpSpPr>
        <p:sp>
          <p:nvSpPr>
            <p:cNvPr id="131" name="曲线"/>
            <p:cNvSpPr>
              <a:spLocks/>
            </p:cNvSpPr>
            <p:nvPr/>
          </p:nvSpPr>
          <p:spPr>
            <a:xfrm rot="0">
              <a:off x="8229600" y="7000554"/>
              <a:ext cx="153127" cy="1622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406384" y="3276600"/>
              <a:ext cx="2337199" cy="29203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矩形"/>
          <p:cNvSpPr>
            <a:spLocks/>
          </p:cNvSpPr>
          <p:nvPr/>
        </p:nvSpPr>
        <p:spPr>
          <a:xfrm rot="0">
            <a:off x="533762" y="1647885"/>
            <a:ext cx="7924437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Feedback and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constructive feedback for personal growth and career development, potentially increasing job satisfaction.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Highlights high performers, boosting morale and motivation.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Decision-Making: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Provides data-driven insights to make informed decisions about promotions, training, and resource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Strategy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align employee performance with organizational goals and identify areas for strategic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Investors/Shareholders: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Impact: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insights into employee performance that can affect overall company productivity and financial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Risk Management: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in identifying potential risks related to workforce performance and strategic execution.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2659697" y="961982"/>
            <a:ext cx="2979103" cy="5232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Heading Semibold" pitchFamily="2" charset="0"/>
                <a:ea typeface="宋体" pitchFamily="0" charset="0"/>
                <a:cs typeface="Calibri" pitchFamily="0" charset="0"/>
              </a:rPr>
              <a:t>STAKEHOLDERS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Sitka Heading Semibold" pitchFamily="2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0874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71750"/>
            <a:ext cx="2695574" cy="3248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304800" y="1096088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819400" y="2658397"/>
            <a:ext cx="7772400" cy="2234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 defTabSz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Find missing area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Remove blanks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Allocate the performance 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get detailed summary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Prepare the data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107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381000" y="6096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295399" y="2097351"/>
            <a:ext cx="6104020" cy="3520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Details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Kaggle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Total features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29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Relevant features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Male , Female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Grading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4237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2667000" y="2389116"/>
            <a:ext cx="6019799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the below formula to grading the employee performance level , which help us find their efficiency 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HIGH",Z9&gt;=4,"HIGH",Z9&gt;=3,"MED","TRUE", "LOW")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4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312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23</cp:revision>
  <dcterms:created xsi:type="dcterms:W3CDTF">2024-03-29T15:07:22Z</dcterms:created>
  <dcterms:modified xsi:type="dcterms:W3CDTF">2024-09-20T11:53:28Z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