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MCOM\Documents\KISHORE%20AASC\Emp_db001.xlsx" TargetMode="External" 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 /><Relationship Id="rId1" Type="http://schemas.openxmlformats.org/officeDocument/2006/relationships/oleObject" Target="file:///C:\Users\MCOM\Documents\KISHORE%20AASC\Emp_db00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68-FB4B-88D8-851B82B280FC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68-FB4B-88D8-851B82B280FC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68-FB4B-88D8-851B82B280FC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68-FB4B-88D8-851B82B28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9F-7D4F-9546-A78262840B9B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9F-7D4F-9546-A78262840B9B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9F-7D4F-9546-A78262840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26-09-2024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ANAND P</a:t>
            </a:r>
            <a:endParaRPr lang="en-US" sz="2400" dirty="0"/>
          </a:p>
          <a:p>
            <a:r>
              <a:rPr lang="en-US" sz="2400" dirty="0"/>
              <a:t>REGISTER NO:  312211</a:t>
            </a:r>
            <a:r>
              <a:rPr lang="en-IN" sz="2400" dirty="0"/>
              <a:t>344</a:t>
            </a:r>
            <a:endParaRPr lang="en-US" sz="2400" dirty="0"/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Anand P</cp:lastModifiedBy>
  <cp:revision>10</cp:revision>
  <dcterms:created xsi:type="dcterms:W3CDTF">2024-03-29T04:07:22Z</dcterms:created>
  <dcterms:modified xsi:type="dcterms:W3CDTF">2024-09-26T04:50:38Z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