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4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6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01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51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9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1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0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1888-805A-4A03-87B1-0F6FE8030A5A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0A7E-F57C-4923-8DEC-BC2153512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Assignment-1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1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83"/>
            <a:ext cx="9144000" cy="824003"/>
          </a:xfrm>
        </p:spPr>
        <p:txBody>
          <a:bodyPr>
            <a:normAutofit/>
          </a:bodyPr>
          <a:lstStyle/>
          <a:p>
            <a:r>
              <a:rPr lang="en-IN" u="sng" dirty="0" smtClean="0"/>
              <a:t>Report </a:t>
            </a:r>
            <a:r>
              <a:rPr lang="en-IN" u="sng" dirty="0"/>
              <a:t>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7843"/>
          <a:stretch/>
        </p:blipFill>
        <p:spPr>
          <a:xfrm>
            <a:off x="692330" y="1058092"/>
            <a:ext cx="10998927" cy="54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5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523"/>
          <a:stretch/>
        </p:blipFill>
        <p:spPr>
          <a:xfrm>
            <a:off x="857794" y="849086"/>
            <a:ext cx="10722336" cy="569540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25083"/>
            <a:ext cx="9144000" cy="824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Data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96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83"/>
            <a:ext cx="9144000" cy="824003"/>
          </a:xfrm>
        </p:spPr>
        <p:txBody>
          <a:bodyPr>
            <a:normAutofit/>
          </a:bodyPr>
          <a:lstStyle/>
          <a:p>
            <a:r>
              <a:rPr lang="en-IN" b="1" u="sng" dirty="0"/>
              <a:t>Model View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6023" y="1031966"/>
            <a:ext cx="10567851" cy="55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0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83"/>
            <a:ext cx="9144000" cy="824003"/>
          </a:xfrm>
        </p:spPr>
        <p:txBody>
          <a:bodyPr>
            <a:normAutofit/>
          </a:bodyPr>
          <a:lstStyle/>
          <a:p>
            <a:r>
              <a:rPr lang="en-IN" b="1" u="sng" dirty="0"/>
              <a:t>Power Query Editor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953589"/>
            <a:ext cx="10136777" cy="54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3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83"/>
            <a:ext cx="9144000" cy="824003"/>
          </a:xfrm>
        </p:spPr>
        <p:txBody>
          <a:bodyPr>
            <a:normAutofit/>
          </a:bodyPr>
          <a:lstStyle/>
          <a:p>
            <a:r>
              <a:rPr lang="en-IN" b="1" u="sng" dirty="0"/>
              <a:t>Advance Editor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31966" y="1123406"/>
            <a:ext cx="10241280" cy="53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83"/>
            <a:ext cx="9144000" cy="824003"/>
          </a:xfrm>
        </p:spPr>
        <p:txBody>
          <a:bodyPr>
            <a:normAutofit/>
          </a:bodyPr>
          <a:lstStyle/>
          <a:p>
            <a:r>
              <a:rPr lang="en-IN" b="1" u="sng" dirty="0" smtClean="0"/>
              <a:t>Pricing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b="13228"/>
          <a:stretch/>
        </p:blipFill>
        <p:spPr bwMode="auto">
          <a:xfrm>
            <a:off x="1384662" y="953590"/>
            <a:ext cx="9588137" cy="54210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93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24</TotalTime>
  <Words>15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Assignment-1</vt:lpstr>
      <vt:lpstr>Report View</vt:lpstr>
      <vt:lpstr>PowerPoint Presentation</vt:lpstr>
      <vt:lpstr>Model View</vt:lpstr>
      <vt:lpstr>Power Query Editor</vt:lpstr>
      <vt:lpstr>Advance Editor</vt:lpstr>
      <vt:lpstr>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View</dc:title>
  <dc:creator>Anand Das</dc:creator>
  <cp:lastModifiedBy>Anand Das</cp:lastModifiedBy>
  <cp:revision>3</cp:revision>
  <dcterms:created xsi:type="dcterms:W3CDTF">2020-06-04T22:17:28Z</dcterms:created>
  <dcterms:modified xsi:type="dcterms:W3CDTF">2020-06-04T22:41:33Z</dcterms:modified>
</cp:coreProperties>
</file>