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Charis SIL"/>
      <p:regular r:id="rId27"/>
      <p:bold r:id="rId28"/>
      <p:italic r:id="rId29"/>
      <p:boldItalic r:id="rId30"/>
    </p:embeddedFont>
    <p:embeddedFont>
      <p:font typeface="PT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4940B4-01DC-4D93-AAA1-0544B560B50B}">
  <a:tblStyle styleId="{A04940B4-01DC-4D93-AAA1-0544B560B5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CharisSIL-bold.fntdata"/><Relationship Id="rId27" Type="http://schemas.openxmlformats.org/officeDocument/2006/relationships/font" Target="fonts/CharisSIL-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harisSIL-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CharisSIL-boldItalic.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32955d4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a32955d4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b66365a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8b66365a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32955d49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32955d49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32955d49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32955d49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a32955d49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a32955d49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8b66365ab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8b66365ab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32955d4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32955d4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b66365ab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b66365ab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859b655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859b655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b66365ab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b66365ab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1e7c57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1e7c57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32955d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32955d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258269c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258269c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32955d4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32955d4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32955d49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32955d49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32955d49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a32955d49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5100" y="877713"/>
            <a:ext cx="4621500" cy="2351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5100" y="3443725"/>
            <a:ext cx="43590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ph hasCustomPrompt="1" type="title"/>
          </p:nvPr>
        </p:nvSpPr>
        <p:spPr>
          <a:xfrm>
            <a:off x="965625" y="1479625"/>
            <a:ext cx="5535000" cy="12339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2" name="Google Shape;92;p11"/>
          <p:cNvSpPr txBox="1"/>
          <p:nvPr>
            <p:ph idx="1" type="subTitle"/>
          </p:nvPr>
        </p:nvSpPr>
        <p:spPr>
          <a:xfrm>
            <a:off x="965625" y="2713475"/>
            <a:ext cx="5535000" cy="9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3" name="Google Shape;93;p11"/>
          <p:cNvGrpSpPr/>
          <p:nvPr/>
        </p:nvGrpSpPr>
        <p:grpSpPr>
          <a:xfrm>
            <a:off x="-128652" y="4275051"/>
            <a:ext cx="1094279" cy="1094287"/>
            <a:chOff x="-5415977" y="4583526"/>
            <a:chExt cx="1138688" cy="1138578"/>
          </a:xfrm>
        </p:grpSpPr>
        <p:sp>
          <p:nvSpPr>
            <p:cNvPr id="94" name="Google Shape;94;p11"/>
            <p:cNvSpPr/>
            <p:nvPr/>
          </p:nvSpPr>
          <p:spPr>
            <a:xfrm>
              <a:off x="-5415977" y="4583526"/>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5308252" y="4691251"/>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6" name="Shape 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7" name="Shape 97"/>
        <p:cNvGrpSpPr/>
        <p:nvPr/>
      </p:nvGrpSpPr>
      <p:grpSpPr>
        <a:xfrm>
          <a:off x="0" y="0"/>
          <a:ext cx="0" cy="0"/>
          <a:chOff x="0" y="0"/>
          <a:chExt cx="0" cy="0"/>
        </a:xfrm>
      </p:grpSpPr>
      <p:sp>
        <p:nvSpPr>
          <p:cNvPr id="98" name="Google Shape;98;p13"/>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3"/>
          <p:cNvGrpSpPr/>
          <p:nvPr/>
        </p:nvGrpSpPr>
        <p:grpSpPr>
          <a:xfrm>
            <a:off x="7930154" y="-322907"/>
            <a:ext cx="1113636" cy="1113529"/>
            <a:chOff x="-423599" y="4361125"/>
            <a:chExt cx="1138688" cy="1138578"/>
          </a:xfrm>
        </p:grpSpPr>
        <p:sp>
          <p:nvSpPr>
            <p:cNvPr id="100" name="Google Shape;100;p13"/>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rgbClr val="021637"/>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13"/>
          <p:cNvSpPr txBox="1"/>
          <p:nvPr>
            <p:ph hasCustomPrompt="1" idx="2" type="title"/>
          </p:nvPr>
        </p:nvSpPr>
        <p:spPr>
          <a:xfrm>
            <a:off x="715100" y="162372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rgbClr val="3A85C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3" type="title"/>
          </p:nvPr>
        </p:nvSpPr>
        <p:spPr>
          <a:xfrm>
            <a:off x="715100" y="317072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rgbClr val="3A85C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4" type="title"/>
          </p:nvPr>
        </p:nvSpPr>
        <p:spPr>
          <a:xfrm>
            <a:off x="2829550" y="162372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rgbClr val="3A85C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5" type="title"/>
          </p:nvPr>
        </p:nvSpPr>
        <p:spPr>
          <a:xfrm>
            <a:off x="2829550" y="317072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rgbClr val="3A85C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6" type="title"/>
          </p:nvPr>
        </p:nvSpPr>
        <p:spPr>
          <a:xfrm>
            <a:off x="4944025" y="162372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rgbClr val="3A85C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7" type="title"/>
          </p:nvPr>
        </p:nvSpPr>
        <p:spPr>
          <a:xfrm>
            <a:off x="4944025" y="317072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rgbClr val="3A85C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idx="1" type="subTitle"/>
          </p:nvPr>
        </p:nvSpPr>
        <p:spPr>
          <a:xfrm>
            <a:off x="715100" y="2071313"/>
            <a:ext cx="1865100" cy="6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rgbClr val="021637"/>
                </a:solidFill>
                <a:latin typeface="Charis SIL"/>
                <a:ea typeface="Charis SIL"/>
                <a:cs typeface="Charis SIL"/>
                <a:sym typeface="Charis SI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0" name="Google Shape;110;p13"/>
          <p:cNvSpPr txBox="1"/>
          <p:nvPr>
            <p:ph idx="8" type="subTitle"/>
          </p:nvPr>
        </p:nvSpPr>
        <p:spPr>
          <a:xfrm>
            <a:off x="2829560" y="2071313"/>
            <a:ext cx="1865100" cy="6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rgbClr val="021637"/>
                </a:solidFill>
                <a:latin typeface="Charis SIL"/>
                <a:ea typeface="Charis SIL"/>
                <a:cs typeface="Charis SIL"/>
                <a:sym typeface="Charis SI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1" name="Google Shape;111;p13"/>
          <p:cNvSpPr txBox="1"/>
          <p:nvPr>
            <p:ph idx="9" type="subTitle"/>
          </p:nvPr>
        </p:nvSpPr>
        <p:spPr>
          <a:xfrm>
            <a:off x="4944025" y="2071313"/>
            <a:ext cx="1865100" cy="6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rgbClr val="021637"/>
                </a:solidFill>
                <a:latin typeface="Charis SIL"/>
                <a:ea typeface="Charis SIL"/>
                <a:cs typeface="Charis SIL"/>
                <a:sym typeface="Charis SI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2" name="Google Shape;112;p13"/>
          <p:cNvSpPr txBox="1"/>
          <p:nvPr>
            <p:ph idx="13" type="subTitle"/>
          </p:nvPr>
        </p:nvSpPr>
        <p:spPr>
          <a:xfrm>
            <a:off x="715100" y="3618338"/>
            <a:ext cx="1865100" cy="6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rgbClr val="021637"/>
                </a:solidFill>
                <a:latin typeface="Charis SIL"/>
                <a:ea typeface="Charis SIL"/>
                <a:cs typeface="Charis SIL"/>
                <a:sym typeface="Charis SI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3" name="Google Shape;113;p13"/>
          <p:cNvSpPr txBox="1"/>
          <p:nvPr>
            <p:ph idx="14" type="subTitle"/>
          </p:nvPr>
        </p:nvSpPr>
        <p:spPr>
          <a:xfrm>
            <a:off x="2829560" y="3618338"/>
            <a:ext cx="1865100" cy="6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rgbClr val="021637"/>
                </a:solidFill>
                <a:latin typeface="Charis SIL"/>
                <a:ea typeface="Charis SIL"/>
                <a:cs typeface="Charis SIL"/>
                <a:sym typeface="Charis SI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4" name="Google Shape;114;p13"/>
          <p:cNvSpPr txBox="1"/>
          <p:nvPr>
            <p:ph idx="15" type="subTitle"/>
          </p:nvPr>
        </p:nvSpPr>
        <p:spPr>
          <a:xfrm>
            <a:off x="4944025" y="3618338"/>
            <a:ext cx="1865100" cy="6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rgbClr val="021637"/>
                </a:solidFill>
                <a:latin typeface="Charis SIL"/>
                <a:ea typeface="Charis SIL"/>
                <a:cs typeface="Charis SIL"/>
                <a:sym typeface="Charis SI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15" name="Shape 115"/>
        <p:cNvGrpSpPr/>
        <p:nvPr/>
      </p:nvGrpSpPr>
      <p:grpSpPr>
        <a:xfrm>
          <a:off x="0" y="0"/>
          <a:ext cx="0" cy="0"/>
          <a:chOff x="0" y="0"/>
          <a:chExt cx="0" cy="0"/>
        </a:xfrm>
      </p:grpSpPr>
      <p:sp>
        <p:nvSpPr>
          <p:cNvPr id="116" name="Google Shape;116;p14"/>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221024" y="-288674"/>
            <a:ext cx="1023480" cy="102344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ph type="title"/>
          </p:nvPr>
        </p:nvSpPr>
        <p:spPr>
          <a:xfrm>
            <a:off x="1029800" y="721500"/>
            <a:ext cx="3288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4"/>
          <p:cNvSpPr txBox="1"/>
          <p:nvPr>
            <p:ph idx="1" type="subTitle"/>
          </p:nvPr>
        </p:nvSpPr>
        <p:spPr>
          <a:xfrm>
            <a:off x="1029800" y="1294200"/>
            <a:ext cx="3288000" cy="78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14"/>
          <p:cNvSpPr/>
          <p:nvPr>
            <p:ph idx="2" type="pic"/>
          </p:nvPr>
        </p:nvSpPr>
        <p:spPr>
          <a:xfrm>
            <a:off x="5570875" y="535000"/>
            <a:ext cx="2858100" cy="4073400"/>
          </a:xfrm>
          <a:prstGeom prst="rect">
            <a:avLst/>
          </a:prstGeom>
          <a:noFill/>
          <a:ln cap="flat" cmpd="sng" w="9525">
            <a:solidFill>
              <a:schemeClr val="dk1"/>
            </a:solidFill>
            <a:prstDash val="solid"/>
            <a:round/>
            <a:headEnd len="sm" w="sm" type="none"/>
            <a:tailEnd len="sm" w="sm" type="none"/>
          </a:ln>
        </p:spPr>
      </p:sp>
      <p:sp>
        <p:nvSpPr>
          <p:cNvPr id="121" name="Google Shape;121;p14"/>
          <p:cNvSpPr/>
          <p:nvPr>
            <p:ph idx="3" type="pic"/>
          </p:nvPr>
        </p:nvSpPr>
        <p:spPr>
          <a:xfrm>
            <a:off x="720001" y="2347175"/>
            <a:ext cx="4677300" cy="2261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2" name="Shape 122"/>
        <p:cNvGrpSpPr/>
        <p:nvPr/>
      </p:nvGrpSpPr>
      <p:grpSpPr>
        <a:xfrm>
          <a:off x="0" y="0"/>
          <a:ext cx="0" cy="0"/>
          <a:chOff x="0" y="0"/>
          <a:chExt cx="0" cy="0"/>
        </a:xfrm>
      </p:grpSpPr>
      <p:sp>
        <p:nvSpPr>
          <p:cNvPr id="123" name="Google Shape;123;p15"/>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724475" y="-358950"/>
            <a:ext cx="2056224" cy="1520700"/>
            <a:chOff x="-724475" y="-358950"/>
            <a:chExt cx="2056224" cy="1520700"/>
          </a:xfrm>
        </p:grpSpPr>
        <p:sp>
          <p:nvSpPr>
            <p:cNvPr id="125" name="Google Shape;125;p15"/>
            <p:cNvSpPr/>
            <p:nvPr/>
          </p:nvSpPr>
          <p:spPr>
            <a:xfrm>
              <a:off x="623399" y="-358950"/>
              <a:ext cx="708350" cy="708324"/>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5"/>
            <p:cNvGrpSpPr/>
            <p:nvPr/>
          </p:nvGrpSpPr>
          <p:grpSpPr>
            <a:xfrm flipH="1">
              <a:off x="-724475" y="-358950"/>
              <a:ext cx="1787625" cy="1520700"/>
              <a:chOff x="1473200" y="2376600"/>
              <a:chExt cx="1787625" cy="1520700"/>
            </a:xfrm>
          </p:grpSpPr>
          <p:sp>
            <p:nvSpPr>
              <p:cNvPr id="127" name="Google Shape;127;p15"/>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 name="Google Shape;131;p15"/>
          <p:cNvSpPr txBox="1"/>
          <p:nvPr>
            <p:ph hasCustomPrompt="1" type="title"/>
          </p:nvPr>
        </p:nvSpPr>
        <p:spPr>
          <a:xfrm>
            <a:off x="715100" y="1912324"/>
            <a:ext cx="26397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2" name="Google Shape;132;p15"/>
          <p:cNvSpPr txBox="1"/>
          <p:nvPr>
            <p:ph idx="1" type="subTitle"/>
          </p:nvPr>
        </p:nvSpPr>
        <p:spPr>
          <a:xfrm>
            <a:off x="715100" y="2632376"/>
            <a:ext cx="26397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33" name="Google Shape;133;p15"/>
          <p:cNvSpPr txBox="1"/>
          <p:nvPr>
            <p:ph hasCustomPrompt="1" idx="2" type="title"/>
          </p:nvPr>
        </p:nvSpPr>
        <p:spPr>
          <a:xfrm>
            <a:off x="715100" y="3282497"/>
            <a:ext cx="26397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4" name="Google Shape;134;p15"/>
          <p:cNvSpPr txBox="1"/>
          <p:nvPr>
            <p:ph idx="3" type="subTitle"/>
          </p:nvPr>
        </p:nvSpPr>
        <p:spPr>
          <a:xfrm>
            <a:off x="715100" y="4002550"/>
            <a:ext cx="26397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35" name="Google Shape;135;p15"/>
          <p:cNvSpPr txBox="1"/>
          <p:nvPr>
            <p:ph hasCustomPrompt="1" idx="4" type="title"/>
          </p:nvPr>
        </p:nvSpPr>
        <p:spPr>
          <a:xfrm>
            <a:off x="715100" y="542150"/>
            <a:ext cx="26397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6" name="Google Shape;136;p15"/>
          <p:cNvSpPr txBox="1"/>
          <p:nvPr>
            <p:ph idx="5" type="subTitle"/>
          </p:nvPr>
        </p:nvSpPr>
        <p:spPr>
          <a:xfrm>
            <a:off x="715100" y="1262202"/>
            <a:ext cx="26397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37" name="Google Shape;137;p15"/>
          <p:cNvSpPr/>
          <p:nvPr>
            <p:ph idx="6" type="pic"/>
          </p:nvPr>
        </p:nvSpPr>
        <p:spPr>
          <a:xfrm>
            <a:off x="4572001" y="536400"/>
            <a:ext cx="3856800" cy="40707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8" name="Shape 138"/>
        <p:cNvGrpSpPr/>
        <p:nvPr/>
      </p:nvGrpSpPr>
      <p:grpSpPr>
        <a:xfrm>
          <a:off x="0" y="0"/>
          <a:ext cx="0" cy="0"/>
          <a:chOff x="0" y="0"/>
          <a:chExt cx="0" cy="0"/>
        </a:xfrm>
      </p:grpSpPr>
      <p:sp>
        <p:nvSpPr>
          <p:cNvPr id="139" name="Google Shape;139;p16"/>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6"/>
          <p:cNvGrpSpPr/>
          <p:nvPr/>
        </p:nvGrpSpPr>
        <p:grpSpPr>
          <a:xfrm>
            <a:off x="-255288" y="-433125"/>
            <a:ext cx="10336263" cy="5755504"/>
            <a:chOff x="-255288" y="-433125"/>
            <a:chExt cx="10336263" cy="5755504"/>
          </a:xfrm>
        </p:grpSpPr>
        <p:grpSp>
          <p:nvGrpSpPr>
            <p:cNvPr id="141" name="Google Shape;141;p16"/>
            <p:cNvGrpSpPr/>
            <p:nvPr/>
          </p:nvGrpSpPr>
          <p:grpSpPr>
            <a:xfrm>
              <a:off x="8293350" y="-433125"/>
              <a:ext cx="1787625" cy="2131206"/>
              <a:chOff x="-597575" y="-225350"/>
              <a:chExt cx="1787625" cy="2131206"/>
            </a:xfrm>
          </p:grpSpPr>
          <p:sp>
            <p:nvSpPr>
              <p:cNvPr id="142" name="Google Shape;142;p16"/>
              <p:cNvSpPr/>
              <p:nvPr/>
            </p:nvSpPr>
            <p:spPr>
              <a:xfrm>
                <a:off x="-466927" y="792226"/>
                <a:ext cx="1113672" cy="1113631"/>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6"/>
              <p:cNvGrpSpPr/>
              <p:nvPr/>
            </p:nvGrpSpPr>
            <p:grpSpPr>
              <a:xfrm flipH="1">
                <a:off x="-597575" y="-225350"/>
                <a:ext cx="1787625" cy="1520700"/>
                <a:chOff x="1473200" y="2376600"/>
                <a:chExt cx="1787625" cy="1520700"/>
              </a:xfrm>
            </p:grpSpPr>
            <p:sp>
              <p:nvSpPr>
                <p:cNvPr id="144" name="Google Shape;144;p16"/>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 name="Google Shape;148;p16"/>
            <p:cNvGrpSpPr/>
            <p:nvPr/>
          </p:nvGrpSpPr>
          <p:grpSpPr>
            <a:xfrm>
              <a:off x="-255288" y="4347187"/>
              <a:ext cx="975286" cy="975192"/>
              <a:chOff x="-423599" y="4361125"/>
              <a:chExt cx="1138688" cy="1138578"/>
            </a:xfrm>
          </p:grpSpPr>
          <p:sp>
            <p:nvSpPr>
              <p:cNvPr id="149" name="Google Shape;149;p16"/>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1" name="Google Shape;15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6"/>
          <p:cNvSpPr txBox="1"/>
          <p:nvPr>
            <p:ph idx="1" type="subTitle"/>
          </p:nvPr>
        </p:nvSpPr>
        <p:spPr>
          <a:xfrm>
            <a:off x="724900" y="2338385"/>
            <a:ext cx="2305500" cy="13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3" name="Google Shape;153;p16"/>
          <p:cNvSpPr txBox="1"/>
          <p:nvPr>
            <p:ph idx="2" type="subTitle"/>
          </p:nvPr>
        </p:nvSpPr>
        <p:spPr>
          <a:xfrm>
            <a:off x="3424120" y="2338385"/>
            <a:ext cx="2305500" cy="13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16"/>
          <p:cNvSpPr txBox="1"/>
          <p:nvPr>
            <p:ph idx="3" type="subTitle"/>
          </p:nvPr>
        </p:nvSpPr>
        <p:spPr>
          <a:xfrm>
            <a:off x="6123347" y="2338385"/>
            <a:ext cx="2305500" cy="13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16"/>
          <p:cNvSpPr txBox="1"/>
          <p:nvPr>
            <p:ph idx="4" type="subTitle"/>
          </p:nvPr>
        </p:nvSpPr>
        <p:spPr>
          <a:xfrm>
            <a:off x="724900" y="1771290"/>
            <a:ext cx="23055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56" name="Google Shape;156;p16"/>
          <p:cNvSpPr txBox="1"/>
          <p:nvPr>
            <p:ph idx="5" type="subTitle"/>
          </p:nvPr>
        </p:nvSpPr>
        <p:spPr>
          <a:xfrm>
            <a:off x="3424120" y="1771290"/>
            <a:ext cx="23055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57" name="Google Shape;157;p16"/>
          <p:cNvSpPr txBox="1"/>
          <p:nvPr>
            <p:ph idx="6" type="subTitle"/>
          </p:nvPr>
        </p:nvSpPr>
        <p:spPr>
          <a:xfrm>
            <a:off x="6123340" y="1771290"/>
            <a:ext cx="23055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_1_1">
    <p:spTree>
      <p:nvGrpSpPr>
        <p:cNvPr id="158" name="Shape 158"/>
        <p:cNvGrpSpPr/>
        <p:nvPr/>
      </p:nvGrpSpPr>
      <p:grpSpPr>
        <a:xfrm>
          <a:off x="0" y="0"/>
          <a:ext cx="0" cy="0"/>
          <a:chOff x="0" y="0"/>
          <a:chExt cx="0" cy="0"/>
        </a:xfrm>
      </p:grpSpPr>
      <p:sp>
        <p:nvSpPr>
          <p:cNvPr id="159" name="Google Shape;159;p17"/>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17"/>
          <p:cNvSpPr txBox="1"/>
          <p:nvPr>
            <p:ph idx="1" type="subTitle"/>
          </p:nvPr>
        </p:nvSpPr>
        <p:spPr>
          <a:xfrm>
            <a:off x="2180200" y="1758503"/>
            <a:ext cx="41457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sz="1800">
                <a:latin typeface="Charis SIL"/>
                <a:ea typeface="Charis SIL"/>
                <a:cs typeface="Charis SIL"/>
                <a:sym typeface="Charis SIL"/>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162" name="Google Shape;162;p17"/>
          <p:cNvSpPr txBox="1"/>
          <p:nvPr>
            <p:ph idx="2" type="subTitle"/>
          </p:nvPr>
        </p:nvSpPr>
        <p:spPr>
          <a:xfrm>
            <a:off x="2180200" y="2895177"/>
            <a:ext cx="41457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sz="1800">
                <a:latin typeface="Charis SIL"/>
                <a:ea typeface="Charis SIL"/>
                <a:cs typeface="Charis SIL"/>
                <a:sym typeface="Charis SIL"/>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163" name="Google Shape;163;p17"/>
          <p:cNvSpPr txBox="1"/>
          <p:nvPr>
            <p:ph idx="3" type="subTitle"/>
          </p:nvPr>
        </p:nvSpPr>
        <p:spPr>
          <a:xfrm>
            <a:off x="2180200" y="4031851"/>
            <a:ext cx="41457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sz="1800">
                <a:latin typeface="Charis SIL"/>
                <a:ea typeface="Charis SIL"/>
                <a:cs typeface="Charis SIL"/>
                <a:sym typeface="Charis SIL"/>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164" name="Google Shape;164;p17"/>
          <p:cNvSpPr txBox="1"/>
          <p:nvPr>
            <p:ph idx="4" type="subTitle"/>
          </p:nvPr>
        </p:nvSpPr>
        <p:spPr>
          <a:xfrm>
            <a:off x="2180200" y="1376000"/>
            <a:ext cx="41457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5" name="Google Shape;165;p17"/>
          <p:cNvSpPr txBox="1"/>
          <p:nvPr>
            <p:ph idx="5" type="subTitle"/>
          </p:nvPr>
        </p:nvSpPr>
        <p:spPr>
          <a:xfrm>
            <a:off x="2180200" y="2512679"/>
            <a:ext cx="41457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17"/>
          <p:cNvSpPr txBox="1"/>
          <p:nvPr>
            <p:ph idx="6" type="subTitle"/>
          </p:nvPr>
        </p:nvSpPr>
        <p:spPr>
          <a:xfrm>
            <a:off x="2180200" y="3649358"/>
            <a:ext cx="41457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 name="Google Shape;167;p17"/>
          <p:cNvSpPr/>
          <p:nvPr>
            <p:ph idx="7" type="pic"/>
          </p:nvPr>
        </p:nvSpPr>
        <p:spPr>
          <a:xfrm>
            <a:off x="789638" y="1293200"/>
            <a:ext cx="1014300" cy="1014300"/>
          </a:xfrm>
          <a:prstGeom prst="rect">
            <a:avLst/>
          </a:prstGeom>
          <a:noFill/>
          <a:ln cap="flat" cmpd="sng" w="9525">
            <a:solidFill>
              <a:schemeClr val="dk1"/>
            </a:solidFill>
            <a:prstDash val="solid"/>
            <a:round/>
            <a:headEnd len="sm" w="sm" type="none"/>
            <a:tailEnd len="sm" w="sm" type="none"/>
          </a:ln>
        </p:spPr>
      </p:sp>
      <p:sp>
        <p:nvSpPr>
          <p:cNvPr id="168" name="Google Shape;168;p17"/>
          <p:cNvSpPr/>
          <p:nvPr>
            <p:ph idx="8" type="pic"/>
          </p:nvPr>
        </p:nvSpPr>
        <p:spPr>
          <a:xfrm>
            <a:off x="789638" y="2429875"/>
            <a:ext cx="1014300" cy="1014300"/>
          </a:xfrm>
          <a:prstGeom prst="rect">
            <a:avLst/>
          </a:prstGeom>
          <a:noFill/>
          <a:ln cap="flat" cmpd="sng" w="9525">
            <a:solidFill>
              <a:schemeClr val="dk1"/>
            </a:solidFill>
            <a:prstDash val="solid"/>
            <a:round/>
            <a:headEnd len="sm" w="sm" type="none"/>
            <a:tailEnd len="sm" w="sm" type="none"/>
          </a:ln>
        </p:spPr>
      </p:sp>
      <p:sp>
        <p:nvSpPr>
          <p:cNvPr id="169" name="Google Shape;169;p17"/>
          <p:cNvSpPr/>
          <p:nvPr>
            <p:ph idx="9" type="pic"/>
          </p:nvPr>
        </p:nvSpPr>
        <p:spPr>
          <a:xfrm>
            <a:off x="789638" y="3566550"/>
            <a:ext cx="1014300" cy="10143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0" name="Shape 170"/>
        <p:cNvGrpSpPr/>
        <p:nvPr/>
      </p:nvGrpSpPr>
      <p:grpSpPr>
        <a:xfrm>
          <a:off x="0" y="0"/>
          <a:ext cx="0" cy="0"/>
          <a:chOff x="0" y="0"/>
          <a:chExt cx="0" cy="0"/>
        </a:xfrm>
      </p:grpSpPr>
      <p:sp>
        <p:nvSpPr>
          <p:cNvPr id="171" name="Google Shape;171;p18"/>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8"/>
          <p:cNvGrpSpPr/>
          <p:nvPr/>
        </p:nvGrpSpPr>
        <p:grpSpPr>
          <a:xfrm>
            <a:off x="-327904" y="-181122"/>
            <a:ext cx="10040929" cy="5177675"/>
            <a:chOff x="-327904" y="-181122"/>
            <a:chExt cx="10040929" cy="5177675"/>
          </a:xfrm>
        </p:grpSpPr>
        <p:grpSp>
          <p:nvGrpSpPr>
            <p:cNvPr id="173" name="Google Shape;173;p18"/>
            <p:cNvGrpSpPr/>
            <p:nvPr/>
          </p:nvGrpSpPr>
          <p:grpSpPr>
            <a:xfrm>
              <a:off x="8428912" y="2148350"/>
              <a:ext cx="1284113" cy="2727775"/>
              <a:chOff x="8428912" y="90950"/>
              <a:chExt cx="1284113" cy="2727775"/>
            </a:xfrm>
          </p:grpSpPr>
          <p:sp>
            <p:nvSpPr>
              <p:cNvPr id="174" name="Google Shape;174;p18"/>
              <p:cNvSpPr/>
              <p:nvPr/>
            </p:nvSpPr>
            <p:spPr>
              <a:xfrm>
                <a:off x="8428912" y="732195"/>
                <a:ext cx="747631" cy="747604"/>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8"/>
              <p:cNvGrpSpPr/>
              <p:nvPr/>
            </p:nvGrpSpPr>
            <p:grpSpPr>
              <a:xfrm flipH="1">
                <a:off x="8585800" y="90950"/>
                <a:ext cx="1127225" cy="2727775"/>
                <a:chOff x="4658050" y="594975"/>
                <a:chExt cx="1127225" cy="2727775"/>
              </a:xfrm>
            </p:grpSpPr>
            <p:sp>
              <p:nvSpPr>
                <p:cNvPr id="176" name="Google Shape;176;p18"/>
                <p:cNvSpPr/>
                <p:nvPr/>
              </p:nvSpPr>
              <p:spPr>
                <a:xfrm>
                  <a:off x="4658050" y="594975"/>
                  <a:ext cx="1127225" cy="2727775"/>
                </a:xfrm>
                <a:custGeom>
                  <a:rect b="b" l="l" r="r" t="t"/>
                  <a:pathLst>
                    <a:path extrusionOk="0" h="109111" w="45089">
                      <a:moveTo>
                        <a:pt x="8345" y="418"/>
                      </a:moveTo>
                      <a:cubicBezTo>
                        <a:pt x="9811" y="418"/>
                        <a:pt x="11353" y="830"/>
                        <a:pt x="12958" y="1641"/>
                      </a:cubicBezTo>
                      <a:lnTo>
                        <a:pt x="12933" y="1666"/>
                      </a:lnTo>
                      <a:cubicBezTo>
                        <a:pt x="14387" y="2192"/>
                        <a:pt x="15514" y="3546"/>
                        <a:pt x="15740" y="5074"/>
                      </a:cubicBezTo>
                      <a:cubicBezTo>
                        <a:pt x="15790" y="5375"/>
                        <a:pt x="15790" y="5676"/>
                        <a:pt x="15815" y="5952"/>
                      </a:cubicBezTo>
                      <a:cubicBezTo>
                        <a:pt x="15815" y="6077"/>
                        <a:pt x="15815" y="6202"/>
                        <a:pt x="15840" y="6353"/>
                      </a:cubicBezTo>
                      <a:lnTo>
                        <a:pt x="16241" y="6328"/>
                      </a:lnTo>
                      <a:cubicBezTo>
                        <a:pt x="16241" y="6202"/>
                        <a:pt x="16241" y="6052"/>
                        <a:pt x="16241" y="5927"/>
                      </a:cubicBezTo>
                      <a:cubicBezTo>
                        <a:pt x="16216" y="5626"/>
                        <a:pt x="16191" y="5325"/>
                        <a:pt x="16166" y="5024"/>
                      </a:cubicBezTo>
                      <a:cubicBezTo>
                        <a:pt x="15940" y="3596"/>
                        <a:pt x="15013" y="2293"/>
                        <a:pt x="13760" y="1591"/>
                      </a:cubicBezTo>
                      <a:cubicBezTo>
                        <a:pt x="13853" y="1586"/>
                        <a:pt x="13957" y="1583"/>
                        <a:pt x="14071" y="1583"/>
                      </a:cubicBezTo>
                      <a:cubicBezTo>
                        <a:pt x="15179" y="1583"/>
                        <a:pt x="17236" y="1861"/>
                        <a:pt x="19850" y="3521"/>
                      </a:cubicBezTo>
                      <a:cubicBezTo>
                        <a:pt x="23935" y="6152"/>
                        <a:pt x="29925" y="13044"/>
                        <a:pt x="31103" y="16453"/>
                      </a:cubicBezTo>
                      <a:lnTo>
                        <a:pt x="31128" y="16503"/>
                      </a:lnTo>
                      <a:lnTo>
                        <a:pt x="31179" y="16553"/>
                      </a:lnTo>
                      <a:cubicBezTo>
                        <a:pt x="31229" y="16603"/>
                        <a:pt x="37670" y="21917"/>
                        <a:pt x="37319" y="32042"/>
                      </a:cubicBezTo>
                      <a:lnTo>
                        <a:pt x="37319" y="32167"/>
                      </a:lnTo>
                      <a:lnTo>
                        <a:pt x="37419" y="32217"/>
                      </a:lnTo>
                      <a:cubicBezTo>
                        <a:pt x="37444" y="32268"/>
                        <a:pt x="40903" y="34899"/>
                        <a:pt x="41053" y="43395"/>
                      </a:cubicBezTo>
                      <a:lnTo>
                        <a:pt x="41053" y="43471"/>
                      </a:lnTo>
                      <a:lnTo>
                        <a:pt x="41078" y="43496"/>
                      </a:lnTo>
                      <a:lnTo>
                        <a:pt x="40928" y="43471"/>
                      </a:lnTo>
                      <a:cubicBezTo>
                        <a:pt x="40853" y="43897"/>
                        <a:pt x="40552" y="44298"/>
                        <a:pt x="40076" y="44548"/>
                      </a:cubicBezTo>
                      <a:cubicBezTo>
                        <a:pt x="39625" y="44774"/>
                        <a:pt x="39098" y="44849"/>
                        <a:pt x="38622" y="44924"/>
                      </a:cubicBezTo>
                      <a:cubicBezTo>
                        <a:pt x="38310" y="44967"/>
                        <a:pt x="37979" y="45006"/>
                        <a:pt x="37649" y="45006"/>
                      </a:cubicBezTo>
                      <a:cubicBezTo>
                        <a:pt x="37212" y="45006"/>
                        <a:pt x="36778" y="44938"/>
                        <a:pt x="36392" y="44724"/>
                      </a:cubicBezTo>
                      <a:cubicBezTo>
                        <a:pt x="36016" y="44548"/>
                        <a:pt x="35715" y="44223"/>
                        <a:pt x="35414" y="43947"/>
                      </a:cubicBezTo>
                      <a:lnTo>
                        <a:pt x="35139" y="44223"/>
                      </a:lnTo>
                      <a:cubicBezTo>
                        <a:pt x="35414" y="44523"/>
                        <a:pt x="35765" y="44874"/>
                        <a:pt x="36191" y="45100"/>
                      </a:cubicBezTo>
                      <a:cubicBezTo>
                        <a:pt x="36642" y="45350"/>
                        <a:pt x="37144" y="45426"/>
                        <a:pt x="37645" y="45426"/>
                      </a:cubicBezTo>
                      <a:cubicBezTo>
                        <a:pt x="37996" y="45426"/>
                        <a:pt x="38322" y="45375"/>
                        <a:pt x="38672" y="45350"/>
                      </a:cubicBezTo>
                      <a:cubicBezTo>
                        <a:pt x="39199" y="45275"/>
                        <a:pt x="39775" y="45175"/>
                        <a:pt x="40276" y="44899"/>
                      </a:cubicBezTo>
                      <a:cubicBezTo>
                        <a:pt x="40753" y="44649"/>
                        <a:pt x="41103" y="44273"/>
                        <a:pt x="41254" y="43822"/>
                      </a:cubicBezTo>
                      <a:cubicBezTo>
                        <a:pt x="41680" y="44599"/>
                        <a:pt x="42707" y="46779"/>
                        <a:pt x="43384" y="50087"/>
                      </a:cubicBezTo>
                      <a:lnTo>
                        <a:pt x="43309" y="50087"/>
                      </a:lnTo>
                      <a:cubicBezTo>
                        <a:pt x="43309" y="50990"/>
                        <a:pt x="42582" y="51892"/>
                        <a:pt x="41580" y="52218"/>
                      </a:cubicBezTo>
                      <a:cubicBezTo>
                        <a:pt x="41240" y="52331"/>
                        <a:pt x="40890" y="52376"/>
                        <a:pt x="40551" y="52376"/>
                      </a:cubicBezTo>
                      <a:cubicBezTo>
                        <a:pt x="39766" y="52376"/>
                        <a:pt x="39035" y="52134"/>
                        <a:pt x="38597" y="51942"/>
                      </a:cubicBezTo>
                      <a:lnTo>
                        <a:pt x="38422" y="51867"/>
                      </a:lnTo>
                      <a:lnTo>
                        <a:pt x="38322" y="52042"/>
                      </a:lnTo>
                      <a:cubicBezTo>
                        <a:pt x="37795" y="53020"/>
                        <a:pt x="36617" y="53646"/>
                        <a:pt x="34738" y="53922"/>
                      </a:cubicBezTo>
                      <a:cubicBezTo>
                        <a:pt x="33892" y="54043"/>
                        <a:pt x="33012" y="54104"/>
                        <a:pt x="32109" y="54104"/>
                      </a:cubicBezTo>
                      <a:cubicBezTo>
                        <a:pt x="30387" y="54104"/>
                        <a:pt x="28584" y="53881"/>
                        <a:pt x="26793" y="53421"/>
                      </a:cubicBezTo>
                      <a:lnTo>
                        <a:pt x="26592" y="53370"/>
                      </a:lnTo>
                      <a:lnTo>
                        <a:pt x="26542" y="53571"/>
                      </a:lnTo>
                      <a:cubicBezTo>
                        <a:pt x="26392" y="54072"/>
                        <a:pt x="25991" y="54523"/>
                        <a:pt x="25314" y="54949"/>
                      </a:cubicBezTo>
                      <a:cubicBezTo>
                        <a:pt x="23359" y="56127"/>
                        <a:pt x="20903" y="56278"/>
                        <a:pt x="19224" y="56278"/>
                      </a:cubicBezTo>
                      <a:lnTo>
                        <a:pt x="19199" y="56278"/>
                      </a:lnTo>
                      <a:cubicBezTo>
                        <a:pt x="18547" y="56278"/>
                        <a:pt x="17795" y="56253"/>
                        <a:pt x="17269" y="55852"/>
                      </a:cubicBezTo>
                      <a:lnTo>
                        <a:pt x="17219" y="55927"/>
                      </a:lnTo>
                      <a:cubicBezTo>
                        <a:pt x="17219" y="55751"/>
                        <a:pt x="17219" y="55601"/>
                        <a:pt x="17194" y="55426"/>
                      </a:cubicBezTo>
                      <a:lnTo>
                        <a:pt x="16793" y="55476"/>
                      </a:lnTo>
                      <a:cubicBezTo>
                        <a:pt x="16918" y="56804"/>
                        <a:pt x="16467" y="58183"/>
                        <a:pt x="15615" y="59210"/>
                      </a:cubicBezTo>
                      <a:cubicBezTo>
                        <a:pt x="15189" y="59686"/>
                        <a:pt x="14662" y="60112"/>
                        <a:pt x="13960" y="60563"/>
                      </a:cubicBezTo>
                      <a:cubicBezTo>
                        <a:pt x="12469" y="61478"/>
                        <a:pt x="10914" y="61967"/>
                        <a:pt x="9484" y="61967"/>
                      </a:cubicBezTo>
                      <a:cubicBezTo>
                        <a:pt x="9112" y="61967"/>
                        <a:pt x="8748" y="61934"/>
                        <a:pt x="8397" y="61867"/>
                      </a:cubicBezTo>
                      <a:lnTo>
                        <a:pt x="8321" y="62268"/>
                      </a:lnTo>
                      <a:cubicBezTo>
                        <a:pt x="8697" y="62343"/>
                        <a:pt x="9098" y="62393"/>
                        <a:pt x="9474" y="62393"/>
                      </a:cubicBezTo>
                      <a:cubicBezTo>
                        <a:pt x="10978" y="62393"/>
                        <a:pt x="12607" y="61867"/>
                        <a:pt x="14161" y="60914"/>
                      </a:cubicBezTo>
                      <a:cubicBezTo>
                        <a:pt x="14913" y="60438"/>
                        <a:pt x="15489" y="59987"/>
                        <a:pt x="15915" y="59486"/>
                      </a:cubicBezTo>
                      <a:cubicBezTo>
                        <a:pt x="16667" y="58609"/>
                        <a:pt x="17118" y="57456"/>
                        <a:pt x="17194" y="56303"/>
                      </a:cubicBezTo>
                      <a:cubicBezTo>
                        <a:pt x="17795" y="56654"/>
                        <a:pt x="18547" y="56704"/>
                        <a:pt x="19199" y="56704"/>
                      </a:cubicBezTo>
                      <a:lnTo>
                        <a:pt x="19224" y="56704"/>
                      </a:lnTo>
                      <a:cubicBezTo>
                        <a:pt x="20953" y="56704"/>
                        <a:pt x="23484" y="56553"/>
                        <a:pt x="25514" y="55300"/>
                      </a:cubicBezTo>
                      <a:cubicBezTo>
                        <a:pt x="26216" y="54874"/>
                        <a:pt x="26667" y="54398"/>
                        <a:pt x="26868" y="53872"/>
                      </a:cubicBezTo>
                      <a:cubicBezTo>
                        <a:pt x="28640" y="54307"/>
                        <a:pt x="30402" y="54524"/>
                        <a:pt x="32087" y="54524"/>
                      </a:cubicBezTo>
                      <a:cubicBezTo>
                        <a:pt x="33023" y="54524"/>
                        <a:pt x="33936" y="54457"/>
                        <a:pt x="34813" y="54323"/>
                      </a:cubicBezTo>
                      <a:cubicBezTo>
                        <a:pt x="36717" y="54047"/>
                        <a:pt x="37946" y="53421"/>
                        <a:pt x="38597" y="52393"/>
                      </a:cubicBezTo>
                      <a:cubicBezTo>
                        <a:pt x="39274" y="52664"/>
                        <a:pt x="39942" y="52799"/>
                        <a:pt x="40562" y="52799"/>
                      </a:cubicBezTo>
                      <a:cubicBezTo>
                        <a:pt x="40976" y="52799"/>
                        <a:pt x="41369" y="52739"/>
                        <a:pt x="41730" y="52619"/>
                      </a:cubicBezTo>
                      <a:cubicBezTo>
                        <a:pt x="42557" y="52343"/>
                        <a:pt x="43234" y="51716"/>
                        <a:pt x="43535" y="50964"/>
                      </a:cubicBezTo>
                      <a:cubicBezTo>
                        <a:pt x="43936" y="53295"/>
                        <a:pt x="44136" y="56102"/>
                        <a:pt x="43860" y="59310"/>
                      </a:cubicBezTo>
                      <a:cubicBezTo>
                        <a:pt x="43835" y="59661"/>
                        <a:pt x="43810" y="59987"/>
                        <a:pt x="43785" y="60313"/>
                      </a:cubicBezTo>
                      <a:cubicBezTo>
                        <a:pt x="43459" y="61040"/>
                        <a:pt x="42858" y="61666"/>
                        <a:pt x="42031" y="62092"/>
                      </a:cubicBezTo>
                      <a:cubicBezTo>
                        <a:pt x="41329" y="62443"/>
                        <a:pt x="40502" y="62669"/>
                        <a:pt x="39399" y="62794"/>
                      </a:cubicBezTo>
                      <a:cubicBezTo>
                        <a:pt x="39056" y="62835"/>
                        <a:pt x="38683" y="62876"/>
                        <a:pt x="38300" y="62876"/>
                      </a:cubicBezTo>
                      <a:cubicBezTo>
                        <a:pt x="37984" y="62876"/>
                        <a:pt x="37661" y="62848"/>
                        <a:pt x="37344" y="62769"/>
                      </a:cubicBezTo>
                      <a:cubicBezTo>
                        <a:pt x="36642" y="62594"/>
                        <a:pt x="36041" y="62193"/>
                        <a:pt x="35740" y="61691"/>
                      </a:cubicBezTo>
                      <a:lnTo>
                        <a:pt x="35389" y="61892"/>
                      </a:lnTo>
                      <a:cubicBezTo>
                        <a:pt x="35514" y="62117"/>
                        <a:pt x="35665" y="62293"/>
                        <a:pt x="35865" y="62468"/>
                      </a:cubicBezTo>
                      <a:cubicBezTo>
                        <a:pt x="36266" y="63997"/>
                        <a:pt x="35765" y="65802"/>
                        <a:pt x="34562" y="67180"/>
                      </a:cubicBezTo>
                      <a:cubicBezTo>
                        <a:pt x="34086" y="67706"/>
                        <a:pt x="33635" y="68057"/>
                        <a:pt x="33134" y="68233"/>
                      </a:cubicBezTo>
                      <a:cubicBezTo>
                        <a:pt x="32920" y="68307"/>
                        <a:pt x="32700" y="68343"/>
                        <a:pt x="32487" y="68343"/>
                      </a:cubicBezTo>
                      <a:cubicBezTo>
                        <a:pt x="32124" y="68343"/>
                        <a:pt x="31782" y="68238"/>
                        <a:pt x="31529" y="68032"/>
                      </a:cubicBezTo>
                      <a:lnTo>
                        <a:pt x="31254" y="68358"/>
                      </a:lnTo>
                      <a:cubicBezTo>
                        <a:pt x="31580" y="68609"/>
                        <a:pt x="32031" y="68759"/>
                        <a:pt x="32482" y="68759"/>
                      </a:cubicBezTo>
                      <a:cubicBezTo>
                        <a:pt x="32758" y="68759"/>
                        <a:pt x="33008" y="68709"/>
                        <a:pt x="33284" y="68634"/>
                      </a:cubicBezTo>
                      <a:cubicBezTo>
                        <a:pt x="33835" y="68433"/>
                        <a:pt x="34362" y="68057"/>
                        <a:pt x="34888" y="67456"/>
                      </a:cubicBezTo>
                      <a:cubicBezTo>
                        <a:pt x="36041" y="66102"/>
                        <a:pt x="36592" y="64373"/>
                        <a:pt x="36342" y="62819"/>
                      </a:cubicBezTo>
                      <a:lnTo>
                        <a:pt x="36342" y="62819"/>
                      </a:lnTo>
                      <a:cubicBezTo>
                        <a:pt x="36617" y="62970"/>
                        <a:pt x="36918" y="63095"/>
                        <a:pt x="37244" y="63170"/>
                      </a:cubicBezTo>
                      <a:cubicBezTo>
                        <a:pt x="37620" y="63270"/>
                        <a:pt x="37996" y="63295"/>
                        <a:pt x="38372" y="63295"/>
                      </a:cubicBezTo>
                      <a:cubicBezTo>
                        <a:pt x="38748" y="63295"/>
                        <a:pt x="39098" y="63270"/>
                        <a:pt x="39449" y="63220"/>
                      </a:cubicBezTo>
                      <a:cubicBezTo>
                        <a:pt x="40602" y="63095"/>
                        <a:pt x="41479" y="62844"/>
                        <a:pt x="42231" y="62443"/>
                      </a:cubicBezTo>
                      <a:cubicBezTo>
                        <a:pt x="42833" y="62142"/>
                        <a:pt x="43334" y="61741"/>
                        <a:pt x="43710" y="61265"/>
                      </a:cubicBezTo>
                      <a:lnTo>
                        <a:pt x="43710" y="61265"/>
                      </a:lnTo>
                      <a:cubicBezTo>
                        <a:pt x="43610" y="62468"/>
                        <a:pt x="43535" y="63596"/>
                        <a:pt x="43459" y="64624"/>
                      </a:cubicBezTo>
                      <a:cubicBezTo>
                        <a:pt x="43008" y="70639"/>
                        <a:pt x="42758" y="74047"/>
                        <a:pt x="40778" y="77155"/>
                      </a:cubicBezTo>
                      <a:cubicBezTo>
                        <a:pt x="40276" y="75300"/>
                        <a:pt x="38998" y="73671"/>
                        <a:pt x="37294" y="72819"/>
                      </a:cubicBezTo>
                      <a:cubicBezTo>
                        <a:pt x="37043" y="72694"/>
                        <a:pt x="36818" y="72594"/>
                        <a:pt x="36567" y="72468"/>
                      </a:cubicBezTo>
                      <a:cubicBezTo>
                        <a:pt x="36342" y="72368"/>
                        <a:pt x="36116" y="72293"/>
                        <a:pt x="35915" y="72168"/>
                      </a:cubicBezTo>
                      <a:lnTo>
                        <a:pt x="35715" y="72544"/>
                      </a:lnTo>
                      <a:cubicBezTo>
                        <a:pt x="35941" y="72669"/>
                        <a:pt x="36166" y="72769"/>
                        <a:pt x="36392" y="72869"/>
                      </a:cubicBezTo>
                      <a:cubicBezTo>
                        <a:pt x="36642" y="72970"/>
                        <a:pt x="36868" y="73070"/>
                        <a:pt x="37118" y="73195"/>
                      </a:cubicBezTo>
                      <a:cubicBezTo>
                        <a:pt x="38798" y="74047"/>
                        <a:pt x="40101" y="75752"/>
                        <a:pt x="40477" y="77606"/>
                      </a:cubicBezTo>
                      <a:lnTo>
                        <a:pt x="40552" y="77606"/>
                      </a:lnTo>
                      <a:cubicBezTo>
                        <a:pt x="40552" y="77656"/>
                        <a:pt x="41404" y="83596"/>
                        <a:pt x="35164" y="87932"/>
                      </a:cubicBezTo>
                      <a:lnTo>
                        <a:pt x="35063" y="87982"/>
                      </a:lnTo>
                      <a:lnTo>
                        <a:pt x="35063" y="88108"/>
                      </a:lnTo>
                      <a:cubicBezTo>
                        <a:pt x="35088" y="88208"/>
                        <a:pt x="35063" y="90639"/>
                        <a:pt x="31981" y="91992"/>
                      </a:cubicBezTo>
                      <a:lnTo>
                        <a:pt x="31880" y="92017"/>
                      </a:lnTo>
                      <a:lnTo>
                        <a:pt x="31855" y="92143"/>
                      </a:lnTo>
                      <a:cubicBezTo>
                        <a:pt x="31855" y="92168"/>
                        <a:pt x="31103" y="95476"/>
                        <a:pt x="28647" y="95952"/>
                      </a:cubicBezTo>
                      <a:lnTo>
                        <a:pt x="28522" y="95977"/>
                      </a:lnTo>
                      <a:lnTo>
                        <a:pt x="28497" y="96128"/>
                      </a:lnTo>
                      <a:cubicBezTo>
                        <a:pt x="28472" y="96303"/>
                        <a:pt x="27695" y="100263"/>
                        <a:pt x="22256" y="100915"/>
                      </a:cubicBezTo>
                      <a:lnTo>
                        <a:pt x="22106" y="100915"/>
                      </a:lnTo>
                      <a:lnTo>
                        <a:pt x="22081" y="101065"/>
                      </a:lnTo>
                      <a:cubicBezTo>
                        <a:pt x="22056" y="101090"/>
                        <a:pt x="20752" y="105276"/>
                        <a:pt x="14888" y="105852"/>
                      </a:cubicBezTo>
                      <a:lnTo>
                        <a:pt x="14788" y="105877"/>
                      </a:lnTo>
                      <a:lnTo>
                        <a:pt x="14737" y="105952"/>
                      </a:lnTo>
                      <a:cubicBezTo>
                        <a:pt x="14713" y="105976"/>
                        <a:pt x="12835" y="108702"/>
                        <a:pt x="8839" y="108702"/>
                      </a:cubicBezTo>
                      <a:cubicBezTo>
                        <a:pt x="8654" y="108702"/>
                        <a:pt x="8465" y="108696"/>
                        <a:pt x="8271" y="108684"/>
                      </a:cubicBezTo>
                      <a:cubicBezTo>
                        <a:pt x="7168" y="108584"/>
                        <a:pt x="6116" y="108358"/>
                        <a:pt x="5163" y="108057"/>
                      </a:cubicBezTo>
                      <a:cubicBezTo>
                        <a:pt x="7419" y="107732"/>
                        <a:pt x="9574" y="106854"/>
                        <a:pt x="11404" y="105501"/>
                      </a:cubicBezTo>
                      <a:cubicBezTo>
                        <a:pt x="12958" y="104323"/>
                        <a:pt x="14061" y="102920"/>
                        <a:pt x="14612" y="101441"/>
                      </a:cubicBezTo>
                      <a:cubicBezTo>
                        <a:pt x="14813" y="101466"/>
                        <a:pt x="15013" y="101491"/>
                        <a:pt x="15214" y="101491"/>
                      </a:cubicBezTo>
                      <a:cubicBezTo>
                        <a:pt x="16417" y="101491"/>
                        <a:pt x="17469" y="100864"/>
                        <a:pt x="18071" y="100413"/>
                      </a:cubicBezTo>
                      <a:cubicBezTo>
                        <a:pt x="18823" y="99862"/>
                        <a:pt x="19374" y="99286"/>
                        <a:pt x="19725" y="98634"/>
                      </a:cubicBezTo>
                      <a:cubicBezTo>
                        <a:pt x="20201" y="97757"/>
                        <a:pt x="20377" y="96704"/>
                        <a:pt x="20176" y="95727"/>
                      </a:cubicBezTo>
                      <a:lnTo>
                        <a:pt x="20176" y="95727"/>
                      </a:lnTo>
                      <a:lnTo>
                        <a:pt x="19775" y="95802"/>
                      </a:lnTo>
                      <a:cubicBezTo>
                        <a:pt x="19950" y="96679"/>
                        <a:pt x="19800" y="97631"/>
                        <a:pt x="19349" y="98433"/>
                      </a:cubicBezTo>
                      <a:cubicBezTo>
                        <a:pt x="19023" y="99010"/>
                        <a:pt x="18522" y="99561"/>
                        <a:pt x="17820" y="100088"/>
                      </a:cubicBezTo>
                      <a:cubicBezTo>
                        <a:pt x="17275" y="100480"/>
                        <a:pt x="16292" y="101082"/>
                        <a:pt x="15219" y="101082"/>
                      </a:cubicBezTo>
                      <a:cubicBezTo>
                        <a:pt x="15060" y="101082"/>
                        <a:pt x="14899" y="101069"/>
                        <a:pt x="14737" y="101040"/>
                      </a:cubicBezTo>
                      <a:cubicBezTo>
                        <a:pt x="14788" y="100839"/>
                        <a:pt x="14838" y="100639"/>
                        <a:pt x="14888" y="100438"/>
                      </a:cubicBezTo>
                      <a:lnTo>
                        <a:pt x="14462" y="100363"/>
                      </a:lnTo>
                      <a:cubicBezTo>
                        <a:pt x="14161" y="102093"/>
                        <a:pt x="12983" y="103797"/>
                        <a:pt x="11153" y="105175"/>
                      </a:cubicBezTo>
                      <a:cubicBezTo>
                        <a:pt x="9249" y="106579"/>
                        <a:pt x="7018" y="107456"/>
                        <a:pt x="4662" y="107707"/>
                      </a:cubicBezTo>
                      <a:lnTo>
                        <a:pt x="4687" y="107907"/>
                      </a:lnTo>
                      <a:cubicBezTo>
                        <a:pt x="2457" y="107105"/>
                        <a:pt x="903" y="105927"/>
                        <a:pt x="552" y="105651"/>
                      </a:cubicBezTo>
                      <a:lnTo>
                        <a:pt x="552" y="91290"/>
                      </a:lnTo>
                      <a:cubicBezTo>
                        <a:pt x="1379" y="92493"/>
                        <a:pt x="2732" y="93371"/>
                        <a:pt x="4286" y="93671"/>
                      </a:cubicBezTo>
                      <a:cubicBezTo>
                        <a:pt x="4787" y="93797"/>
                        <a:pt x="5289" y="93822"/>
                        <a:pt x="5765" y="93822"/>
                      </a:cubicBezTo>
                      <a:cubicBezTo>
                        <a:pt x="7219" y="93822"/>
                        <a:pt x="8497" y="93421"/>
                        <a:pt x="9424" y="93020"/>
                      </a:cubicBezTo>
                      <a:cubicBezTo>
                        <a:pt x="9900" y="92794"/>
                        <a:pt x="10452" y="92493"/>
                        <a:pt x="10978" y="92118"/>
                      </a:cubicBezTo>
                      <a:cubicBezTo>
                        <a:pt x="11855" y="92694"/>
                        <a:pt x="12958" y="92995"/>
                        <a:pt x="14161" y="92995"/>
                      </a:cubicBezTo>
                      <a:cubicBezTo>
                        <a:pt x="14938" y="92995"/>
                        <a:pt x="15740" y="92869"/>
                        <a:pt x="16567" y="92644"/>
                      </a:cubicBezTo>
                      <a:cubicBezTo>
                        <a:pt x="17068" y="92493"/>
                        <a:pt x="17795" y="92268"/>
                        <a:pt x="18397" y="91817"/>
                      </a:cubicBezTo>
                      <a:cubicBezTo>
                        <a:pt x="19023" y="91366"/>
                        <a:pt x="19424" y="90764"/>
                        <a:pt x="19575" y="90138"/>
                      </a:cubicBezTo>
                      <a:lnTo>
                        <a:pt x="19148" y="90037"/>
                      </a:lnTo>
                      <a:cubicBezTo>
                        <a:pt x="19048" y="90589"/>
                        <a:pt x="18697" y="91090"/>
                        <a:pt x="18171" y="91466"/>
                      </a:cubicBezTo>
                      <a:cubicBezTo>
                        <a:pt x="17595" y="91892"/>
                        <a:pt x="16918" y="92118"/>
                        <a:pt x="16467" y="92243"/>
                      </a:cubicBezTo>
                      <a:cubicBezTo>
                        <a:pt x="15678" y="92463"/>
                        <a:pt x="14912" y="92571"/>
                        <a:pt x="14193" y="92571"/>
                      </a:cubicBezTo>
                      <a:cubicBezTo>
                        <a:pt x="13108" y="92571"/>
                        <a:pt x="12128" y="92324"/>
                        <a:pt x="11329" y="91842"/>
                      </a:cubicBezTo>
                      <a:cubicBezTo>
                        <a:pt x="11880" y="91366"/>
                        <a:pt x="12407" y="90789"/>
                        <a:pt x="12732" y="90087"/>
                      </a:cubicBezTo>
                      <a:lnTo>
                        <a:pt x="12331" y="89912"/>
                      </a:lnTo>
                      <a:cubicBezTo>
                        <a:pt x="11705" y="91316"/>
                        <a:pt x="10301" y="92168"/>
                        <a:pt x="9249" y="92619"/>
                      </a:cubicBezTo>
                      <a:cubicBezTo>
                        <a:pt x="8380" y="93015"/>
                        <a:pt x="7156" y="93412"/>
                        <a:pt x="5780" y="93412"/>
                      </a:cubicBezTo>
                      <a:cubicBezTo>
                        <a:pt x="5329" y="93412"/>
                        <a:pt x="4862" y="93369"/>
                        <a:pt x="4386" y="93270"/>
                      </a:cubicBezTo>
                      <a:cubicBezTo>
                        <a:pt x="2682" y="92920"/>
                        <a:pt x="1254" y="91892"/>
                        <a:pt x="552" y="90488"/>
                      </a:cubicBezTo>
                      <a:lnTo>
                        <a:pt x="552" y="81165"/>
                      </a:lnTo>
                      <a:cubicBezTo>
                        <a:pt x="1128" y="81716"/>
                        <a:pt x="1955" y="82143"/>
                        <a:pt x="2883" y="82293"/>
                      </a:cubicBezTo>
                      <a:cubicBezTo>
                        <a:pt x="3183" y="82343"/>
                        <a:pt x="3509" y="82368"/>
                        <a:pt x="3835" y="82368"/>
                      </a:cubicBezTo>
                      <a:cubicBezTo>
                        <a:pt x="4462" y="82368"/>
                        <a:pt x="5138" y="82268"/>
                        <a:pt x="5890" y="82118"/>
                      </a:cubicBezTo>
                      <a:cubicBezTo>
                        <a:pt x="7093" y="81842"/>
                        <a:pt x="8948" y="81290"/>
                        <a:pt x="10477" y="80062"/>
                      </a:cubicBezTo>
                      <a:cubicBezTo>
                        <a:pt x="11429" y="80739"/>
                        <a:pt x="12557" y="80965"/>
                        <a:pt x="13585" y="80965"/>
                      </a:cubicBezTo>
                      <a:cubicBezTo>
                        <a:pt x="14587" y="80965"/>
                        <a:pt x="15489" y="80764"/>
                        <a:pt x="16141" y="80589"/>
                      </a:cubicBezTo>
                      <a:cubicBezTo>
                        <a:pt x="16793" y="80413"/>
                        <a:pt x="17745" y="80087"/>
                        <a:pt x="18522" y="79436"/>
                      </a:cubicBezTo>
                      <a:cubicBezTo>
                        <a:pt x="19299" y="78809"/>
                        <a:pt x="19750" y="77907"/>
                        <a:pt x="19725" y="77055"/>
                      </a:cubicBezTo>
                      <a:lnTo>
                        <a:pt x="19324" y="77055"/>
                      </a:lnTo>
                      <a:cubicBezTo>
                        <a:pt x="19324" y="77782"/>
                        <a:pt x="18923" y="78559"/>
                        <a:pt x="18246" y="79110"/>
                      </a:cubicBezTo>
                      <a:cubicBezTo>
                        <a:pt x="17720" y="79561"/>
                        <a:pt x="17018" y="79912"/>
                        <a:pt x="16016" y="80188"/>
                      </a:cubicBezTo>
                      <a:cubicBezTo>
                        <a:pt x="15402" y="80363"/>
                        <a:pt x="14531" y="80551"/>
                        <a:pt x="13597" y="80551"/>
                      </a:cubicBezTo>
                      <a:cubicBezTo>
                        <a:pt x="12663" y="80551"/>
                        <a:pt x="11667" y="80363"/>
                        <a:pt x="10803" y="79787"/>
                      </a:cubicBezTo>
                      <a:cubicBezTo>
                        <a:pt x="11379" y="79285"/>
                        <a:pt x="11905" y="78709"/>
                        <a:pt x="12306" y="77982"/>
                      </a:cubicBezTo>
                      <a:lnTo>
                        <a:pt x="11930" y="77782"/>
                      </a:lnTo>
                      <a:cubicBezTo>
                        <a:pt x="10477" y="80363"/>
                        <a:pt x="7469" y="81341"/>
                        <a:pt x="5815" y="81691"/>
                      </a:cubicBezTo>
                      <a:cubicBezTo>
                        <a:pt x="5062" y="81855"/>
                        <a:pt x="4416" y="81944"/>
                        <a:pt x="3834" y="81944"/>
                      </a:cubicBezTo>
                      <a:cubicBezTo>
                        <a:pt x="3526" y="81944"/>
                        <a:pt x="3236" y="81919"/>
                        <a:pt x="2958" y="81867"/>
                      </a:cubicBezTo>
                      <a:cubicBezTo>
                        <a:pt x="1930" y="81716"/>
                        <a:pt x="1078" y="81215"/>
                        <a:pt x="552" y="80539"/>
                      </a:cubicBezTo>
                      <a:lnTo>
                        <a:pt x="552" y="54423"/>
                      </a:lnTo>
                      <a:cubicBezTo>
                        <a:pt x="2156" y="54198"/>
                        <a:pt x="3785" y="53320"/>
                        <a:pt x="5489" y="51792"/>
                      </a:cubicBezTo>
                      <a:cubicBezTo>
                        <a:pt x="7219" y="50238"/>
                        <a:pt x="8296" y="48634"/>
                        <a:pt x="8772" y="47030"/>
                      </a:cubicBezTo>
                      <a:cubicBezTo>
                        <a:pt x="9725" y="47305"/>
                        <a:pt x="10702" y="47406"/>
                        <a:pt x="11655" y="47406"/>
                      </a:cubicBezTo>
                      <a:cubicBezTo>
                        <a:pt x="12983" y="47406"/>
                        <a:pt x="14236" y="47205"/>
                        <a:pt x="15239" y="47030"/>
                      </a:cubicBezTo>
                      <a:cubicBezTo>
                        <a:pt x="16316" y="46829"/>
                        <a:pt x="17444" y="46553"/>
                        <a:pt x="18472" y="45977"/>
                      </a:cubicBezTo>
                      <a:cubicBezTo>
                        <a:pt x="19600" y="45350"/>
                        <a:pt x="20402" y="44448"/>
                        <a:pt x="20702" y="43395"/>
                      </a:cubicBezTo>
                      <a:lnTo>
                        <a:pt x="20301" y="43295"/>
                      </a:lnTo>
                      <a:cubicBezTo>
                        <a:pt x="20026" y="44223"/>
                        <a:pt x="19299" y="45050"/>
                        <a:pt x="18271" y="45626"/>
                      </a:cubicBezTo>
                      <a:cubicBezTo>
                        <a:pt x="17294" y="46152"/>
                        <a:pt x="16191" y="46428"/>
                        <a:pt x="15163" y="46604"/>
                      </a:cubicBezTo>
                      <a:cubicBezTo>
                        <a:pt x="14204" y="46781"/>
                        <a:pt x="12967" y="46966"/>
                        <a:pt x="11656" y="46966"/>
                      </a:cubicBezTo>
                      <a:cubicBezTo>
                        <a:pt x="10741" y="46966"/>
                        <a:pt x="9790" y="46876"/>
                        <a:pt x="8873" y="46629"/>
                      </a:cubicBezTo>
                      <a:cubicBezTo>
                        <a:pt x="8948" y="46253"/>
                        <a:pt x="8998" y="45877"/>
                        <a:pt x="8998" y="45501"/>
                      </a:cubicBezTo>
                      <a:lnTo>
                        <a:pt x="8597" y="45476"/>
                      </a:lnTo>
                      <a:cubicBezTo>
                        <a:pt x="8522" y="47506"/>
                        <a:pt x="7394" y="49511"/>
                        <a:pt x="5214" y="51466"/>
                      </a:cubicBezTo>
                      <a:cubicBezTo>
                        <a:pt x="3584" y="52944"/>
                        <a:pt x="2056" y="53771"/>
                        <a:pt x="552" y="53997"/>
                      </a:cubicBezTo>
                      <a:lnTo>
                        <a:pt x="552" y="45476"/>
                      </a:lnTo>
                      <a:cubicBezTo>
                        <a:pt x="1720" y="43263"/>
                        <a:pt x="4170" y="41766"/>
                        <a:pt x="6656" y="41766"/>
                      </a:cubicBezTo>
                      <a:cubicBezTo>
                        <a:pt x="6676" y="41766"/>
                        <a:pt x="6697" y="41766"/>
                        <a:pt x="6717" y="41766"/>
                      </a:cubicBezTo>
                      <a:lnTo>
                        <a:pt x="6742" y="41365"/>
                      </a:lnTo>
                      <a:cubicBezTo>
                        <a:pt x="6698" y="41364"/>
                        <a:pt x="6654" y="41364"/>
                        <a:pt x="6609" y="41364"/>
                      </a:cubicBezTo>
                      <a:cubicBezTo>
                        <a:pt x="4224" y="41364"/>
                        <a:pt x="1881" y="42680"/>
                        <a:pt x="552" y="44649"/>
                      </a:cubicBezTo>
                      <a:lnTo>
                        <a:pt x="552" y="15526"/>
                      </a:lnTo>
                      <a:cubicBezTo>
                        <a:pt x="1204" y="14501"/>
                        <a:pt x="2310" y="13477"/>
                        <a:pt x="3568" y="13477"/>
                      </a:cubicBezTo>
                      <a:cubicBezTo>
                        <a:pt x="3665" y="13477"/>
                        <a:pt x="3762" y="13483"/>
                        <a:pt x="3860" y="13496"/>
                      </a:cubicBezTo>
                      <a:cubicBezTo>
                        <a:pt x="4462" y="13571"/>
                        <a:pt x="5013" y="13897"/>
                        <a:pt x="5414" y="14172"/>
                      </a:cubicBezTo>
                      <a:cubicBezTo>
                        <a:pt x="6291" y="14774"/>
                        <a:pt x="6893" y="15400"/>
                        <a:pt x="7269" y="16077"/>
                      </a:cubicBezTo>
                      <a:cubicBezTo>
                        <a:pt x="7996" y="17455"/>
                        <a:pt x="7845" y="19160"/>
                        <a:pt x="7720" y="20563"/>
                      </a:cubicBezTo>
                      <a:lnTo>
                        <a:pt x="8121" y="20588"/>
                      </a:lnTo>
                      <a:cubicBezTo>
                        <a:pt x="8221" y="19536"/>
                        <a:pt x="8346" y="18308"/>
                        <a:pt x="8071" y="17130"/>
                      </a:cubicBezTo>
                      <a:lnTo>
                        <a:pt x="8071" y="17130"/>
                      </a:lnTo>
                      <a:lnTo>
                        <a:pt x="8171" y="17180"/>
                      </a:lnTo>
                      <a:cubicBezTo>
                        <a:pt x="8296" y="16829"/>
                        <a:pt x="8647" y="16628"/>
                        <a:pt x="8923" y="16503"/>
                      </a:cubicBezTo>
                      <a:cubicBezTo>
                        <a:pt x="9204" y="16386"/>
                        <a:pt x="9557" y="16301"/>
                        <a:pt x="9912" y="16301"/>
                      </a:cubicBezTo>
                      <a:cubicBezTo>
                        <a:pt x="10316" y="16301"/>
                        <a:pt x="10722" y="16410"/>
                        <a:pt x="11028" y="16704"/>
                      </a:cubicBezTo>
                      <a:lnTo>
                        <a:pt x="11329" y="16378"/>
                      </a:lnTo>
                      <a:cubicBezTo>
                        <a:pt x="10928" y="16017"/>
                        <a:pt x="10435" y="15884"/>
                        <a:pt x="9952" y="15884"/>
                      </a:cubicBezTo>
                      <a:cubicBezTo>
                        <a:pt x="9528" y="15884"/>
                        <a:pt x="9112" y="15987"/>
                        <a:pt x="8772" y="16127"/>
                      </a:cubicBezTo>
                      <a:cubicBezTo>
                        <a:pt x="8397" y="16278"/>
                        <a:pt x="8146" y="16478"/>
                        <a:pt x="7970" y="16704"/>
                      </a:cubicBezTo>
                      <a:cubicBezTo>
                        <a:pt x="7870" y="16428"/>
                        <a:pt x="7770" y="16152"/>
                        <a:pt x="7645" y="15902"/>
                      </a:cubicBezTo>
                      <a:cubicBezTo>
                        <a:pt x="7219" y="15125"/>
                        <a:pt x="6567" y="14448"/>
                        <a:pt x="5640" y="13821"/>
                      </a:cubicBezTo>
                      <a:cubicBezTo>
                        <a:pt x="5188" y="13521"/>
                        <a:pt x="4612" y="13170"/>
                        <a:pt x="3910" y="13095"/>
                      </a:cubicBezTo>
                      <a:cubicBezTo>
                        <a:pt x="3779" y="13075"/>
                        <a:pt x="3649" y="13066"/>
                        <a:pt x="3521" y="13066"/>
                      </a:cubicBezTo>
                      <a:cubicBezTo>
                        <a:pt x="2327" y="13066"/>
                        <a:pt x="1276" y="13871"/>
                        <a:pt x="552" y="14799"/>
                      </a:cubicBezTo>
                      <a:lnTo>
                        <a:pt x="552" y="5651"/>
                      </a:lnTo>
                      <a:cubicBezTo>
                        <a:pt x="777" y="5250"/>
                        <a:pt x="2607" y="1917"/>
                        <a:pt x="6016" y="789"/>
                      </a:cubicBezTo>
                      <a:cubicBezTo>
                        <a:pt x="6768" y="541"/>
                        <a:pt x="7545" y="418"/>
                        <a:pt x="8345" y="418"/>
                      </a:cubicBezTo>
                      <a:close/>
                      <a:moveTo>
                        <a:pt x="8401" y="0"/>
                      </a:moveTo>
                      <a:cubicBezTo>
                        <a:pt x="7536" y="0"/>
                        <a:pt x="6690" y="138"/>
                        <a:pt x="5865" y="413"/>
                      </a:cubicBezTo>
                      <a:cubicBezTo>
                        <a:pt x="2081" y="1641"/>
                        <a:pt x="226" y="5350"/>
                        <a:pt x="151" y="5501"/>
                      </a:cubicBezTo>
                      <a:lnTo>
                        <a:pt x="151" y="5551"/>
                      </a:lnTo>
                      <a:lnTo>
                        <a:pt x="151" y="45375"/>
                      </a:lnTo>
                      <a:cubicBezTo>
                        <a:pt x="101" y="45451"/>
                        <a:pt x="51" y="45551"/>
                        <a:pt x="0" y="45651"/>
                      </a:cubicBezTo>
                      <a:lnTo>
                        <a:pt x="151" y="45701"/>
                      </a:lnTo>
                      <a:lnTo>
                        <a:pt x="151" y="105852"/>
                      </a:lnTo>
                      <a:lnTo>
                        <a:pt x="226" y="105927"/>
                      </a:lnTo>
                      <a:cubicBezTo>
                        <a:pt x="251" y="105952"/>
                        <a:pt x="3685" y="108784"/>
                        <a:pt x="8246" y="109085"/>
                      </a:cubicBezTo>
                      <a:cubicBezTo>
                        <a:pt x="8472" y="109110"/>
                        <a:pt x="8672" y="109110"/>
                        <a:pt x="8873" y="109110"/>
                      </a:cubicBezTo>
                      <a:cubicBezTo>
                        <a:pt x="12657" y="109110"/>
                        <a:pt x="14662" y="106754"/>
                        <a:pt x="15013" y="106278"/>
                      </a:cubicBezTo>
                      <a:cubicBezTo>
                        <a:pt x="20477" y="105677"/>
                        <a:pt x="22156" y="102042"/>
                        <a:pt x="22432" y="101316"/>
                      </a:cubicBezTo>
                      <a:cubicBezTo>
                        <a:pt x="27494" y="100664"/>
                        <a:pt x="28672" y="97105"/>
                        <a:pt x="28873" y="96328"/>
                      </a:cubicBezTo>
                      <a:cubicBezTo>
                        <a:pt x="31254" y="95777"/>
                        <a:pt x="32081" y="92920"/>
                        <a:pt x="32256" y="92318"/>
                      </a:cubicBezTo>
                      <a:cubicBezTo>
                        <a:pt x="35164" y="91015"/>
                        <a:pt x="35464" y="88734"/>
                        <a:pt x="35489" y="88208"/>
                      </a:cubicBezTo>
                      <a:cubicBezTo>
                        <a:pt x="41454" y="84022"/>
                        <a:pt x="41053" y="78383"/>
                        <a:pt x="40978" y="77631"/>
                      </a:cubicBezTo>
                      <a:cubicBezTo>
                        <a:pt x="43159" y="74373"/>
                        <a:pt x="43409" y="70889"/>
                        <a:pt x="43860" y="64649"/>
                      </a:cubicBezTo>
                      <a:cubicBezTo>
                        <a:pt x="43961" y="63371"/>
                        <a:pt x="44061" y="61967"/>
                        <a:pt x="44186" y="60413"/>
                      </a:cubicBezTo>
                      <a:cubicBezTo>
                        <a:pt x="44211" y="60388"/>
                        <a:pt x="44211" y="60363"/>
                        <a:pt x="44211" y="60338"/>
                      </a:cubicBezTo>
                      <a:lnTo>
                        <a:pt x="44186" y="60313"/>
                      </a:lnTo>
                      <a:cubicBezTo>
                        <a:pt x="44211" y="60012"/>
                        <a:pt x="44236" y="59686"/>
                        <a:pt x="44286" y="59360"/>
                      </a:cubicBezTo>
                      <a:cubicBezTo>
                        <a:pt x="45088" y="49912"/>
                        <a:pt x="41830" y="43947"/>
                        <a:pt x="41479" y="43345"/>
                      </a:cubicBezTo>
                      <a:cubicBezTo>
                        <a:pt x="41304" y="35300"/>
                        <a:pt x="38322" y="32443"/>
                        <a:pt x="37745" y="31967"/>
                      </a:cubicBezTo>
                      <a:cubicBezTo>
                        <a:pt x="38046" y="22142"/>
                        <a:pt x="32081" y="16779"/>
                        <a:pt x="31479" y="16252"/>
                      </a:cubicBezTo>
                      <a:cubicBezTo>
                        <a:pt x="30251" y="12769"/>
                        <a:pt x="24186" y="5826"/>
                        <a:pt x="20076" y="3170"/>
                      </a:cubicBezTo>
                      <a:cubicBezTo>
                        <a:pt x="17412" y="1464"/>
                        <a:pt x="15317" y="1148"/>
                        <a:pt x="14118" y="1148"/>
                      </a:cubicBezTo>
                      <a:cubicBezTo>
                        <a:pt x="13591" y="1148"/>
                        <a:pt x="13236" y="1209"/>
                        <a:pt x="13083" y="1240"/>
                      </a:cubicBezTo>
                      <a:cubicBezTo>
                        <a:pt x="11462" y="413"/>
                        <a:pt x="9901" y="0"/>
                        <a:pt x="8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5072850" y="888500"/>
                  <a:ext cx="90875" cy="587125"/>
                </a:xfrm>
                <a:custGeom>
                  <a:rect b="b" l="l" r="r" t="t"/>
                  <a:pathLst>
                    <a:path extrusionOk="0" h="23485" w="3635">
                      <a:moveTo>
                        <a:pt x="3258" y="0"/>
                      </a:moveTo>
                      <a:cubicBezTo>
                        <a:pt x="3008" y="577"/>
                        <a:pt x="2531" y="1103"/>
                        <a:pt x="1930" y="1529"/>
                      </a:cubicBezTo>
                      <a:cubicBezTo>
                        <a:pt x="1429" y="1855"/>
                        <a:pt x="827" y="2156"/>
                        <a:pt x="25" y="2431"/>
                      </a:cubicBezTo>
                      <a:lnTo>
                        <a:pt x="100" y="2607"/>
                      </a:lnTo>
                      <a:lnTo>
                        <a:pt x="0" y="2657"/>
                      </a:lnTo>
                      <a:cubicBezTo>
                        <a:pt x="1253" y="5138"/>
                        <a:pt x="1278" y="8246"/>
                        <a:pt x="50" y="10953"/>
                      </a:cubicBezTo>
                      <a:lnTo>
                        <a:pt x="0" y="11103"/>
                      </a:lnTo>
                      <a:lnTo>
                        <a:pt x="100" y="11203"/>
                      </a:lnTo>
                      <a:cubicBezTo>
                        <a:pt x="978" y="12055"/>
                        <a:pt x="1955" y="13133"/>
                        <a:pt x="2481" y="14486"/>
                      </a:cubicBezTo>
                      <a:cubicBezTo>
                        <a:pt x="2932" y="15614"/>
                        <a:pt x="3033" y="16867"/>
                        <a:pt x="3058" y="17795"/>
                      </a:cubicBezTo>
                      <a:cubicBezTo>
                        <a:pt x="3083" y="18772"/>
                        <a:pt x="3083" y="19875"/>
                        <a:pt x="2707" y="20903"/>
                      </a:cubicBezTo>
                      <a:cubicBezTo>
                        <a:pt x="2331" y="21955"/>
                        <a:pt x="1604" y="22782"/>
                        <a:pt x="727" y="23108"/>
                      </a:cubicBezTo>
                      <a:lnTo>
                        <a:pt x="877" y="23484"/>
                      </a:lnTo>
                      <a:cubicBezTo>
                        <a:pt x="1880" y="23133"/>
                        <a:pt x="2682" y="22231"/>
                        <a:pt x="3108" y="21053"/>
                      </a:cubicBezTo>
                      <a:cubicBezTo>
                        <a:pt x="3509" y="19950"/>
                        <a:pt x="3509" y="18772"/>
                        <a:pt x="3484" y="17795"/>
                      </a:cubicBezTo>
                      <a:cubicBezTo>
                        <a:pt x="3434" y="16817"/>
                        <a:pt x="3333" y="15539"/>
                        <a:pt x="2882" y="14336"/>
                      </a:cubicBezTo>
                      <a:cubicBezTo>
                        <a:pt x="2331" y="12958"/>
                        <a:pt x="1379" y="11880"/>
                        <a:pt x="501" y="11003"/>
                      </a:cubicBezTo>
                      <a:cubicBezTo>
                        <a:pt x="1679" y="8296"/>
                        <a:pt x="1679" y="5238"/>
                        <a:pt x="501" y="2707"/>
                      </a:cubicBezTo>
                      <a:cubicBezTo>
                        <a:pt x="1178" y="2456"/>
                        <a:pt x="1704" y="2181"/>
                        <a:pt x="2155" y="1880"/>
                      </a:cubicBezTo>
                      <a:cubicBezTo>
                        <a:pt x="2832" y="1404"/>
                        <a:pt x="3333" y="827"/>
                        <a:pt x="3634" y="176"/>
                      </a:cubicBezTo>
                      <a:lnTo>
                        <a:pt x="3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5291500" y="1018825"/>
                  <a:ext cx="164825" cy="436100"/>
                </a:xfrm>
                <a:custGeom>
                  <a:rect b="b" l="l" r="r" t="t"/>
                  <a:pathLst>
                    <a:path extrusionOk="0" h="17444" w="6593">
                      <a:moveTo>
                        <a:pt x="176" y="0"/>
                      </a:moveTo>
                      <a:lnTo>
                        <a:pt x="1" y="376"/>
                      </a:lnTo>
                      <a:cubicBezTo>
                        <a:pt x="678" y="652"/>
                        <a:pt x="1279" y="1178"/>
                        <a:pt x="1931" y="2005"/>
                      </a:cubicBezTo>
                      <a:cubicBezTo>
                        <a:pt x="3735" y="4311"/>
                        <a:pt x="4512" y="7419"/>
                        <a:pt x="4061" y="10326"/>
                      </a:cubicBezTo>
                      <a:cubicBezTo>
                        <a:pt x="3284" y="9574"/>
                        <a:pt x="2382" y="9023"/>
                        <a:pt x="1379" y="8772"/>
                      </a:cubicBezTo>
                      <a:lnTo>
                        <a:pt x="1279" y="9173"/>
                      </a:lnTo>
                      <a:cubicBezTo>
                        <a:pt x="2833" y="9574"/>
                        <a:pt x="4237" y="10777"/>
                        <a:pt x="5089" y="12381"/>
                      </a:cubicBezTo>
                      <a:cubicBezTo>
                        <a:pt x="5816" y="13785"/>
                        <a:pt x="6166" y="15489"/>
                        <a:pt x="6116" y="17419"/>
                      </a:cubicBezTo>
                      <a:lnTo>
                        <a:pt x="6517" y="17444"/>
                      </a:lnTo>
                      <a:cubicBezTo>
                        <a:pt x="6592" y="15414"/>
                        <a:pt x="6217" y="13659"/>
                        <a:pt x="5465" y="12181"/>
                      </a:cubicBezTo>
                      <a:cubicBezTo>
                        <a:pt x="5139" y="11554"/>
                        <a:pt x="4713" y="11003"/>
                        <a:pt x="4262" y="10502"/>
                      </a:cubicBezTo>
                      <a:lnTo>
                        <a:pt x="4262" y="10502"/>
                      </a:lnTo>
                      <a:lnTo>
                        <a:pt x="4462" y="10552"/>
                      </a:lnTo>
                      <a:cubicBezTo>
                        <a:pt x="4988" y="7494"/>
                        <a:pt x="4161" y="4186"/>
                        <a:pt x="2257" y="1755"/>
                      </a:cubicBezTo>
                      <a:cubicBezTo>
                        <a:pt x="1580" y="852"/>
                        <a:pt x="903" y="301"/>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9" name="Google Shape;179;p18"/>
            <p:cNvGrpSpPr/>
            <p:nvPr/>
          </p:nvGrpSpPr>
          <p:grpSpPr>
            <a:xfrm>
              <a:off x="-327904" y="-181122"/>
              <a:ext cx="956156" cy="956064"/>
              <a:chOff x="-423599" y="4361125"/>
              <a:chExt cx="1138688" cy="1138578"/>
            </a:xfrm>
          </p:grpSpPr>
          <p:sp>
            <p:nvSpPr>
              <p:cNvPr id="180" name="Google Shape;180;p18"/>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8"/>
            <p:cNvSpPr/>
            <p:nvPr/>
          </p:nvSpPr>
          <p:spPr>
            <a:xfrm>
              <a:off x="170225" y="4575696"/>
              <a:ext cx="420872" cy="420857"/>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4" name="Google Shape;184;p18"/>
          <p:cNvSpPr txBox="1"/>
          <p:nvPr>
            <p:ph idx="1" type="subTitle"/>
          </p:nvPr>
        </p:nvSpPr>
        <p:spPr>
          <a:xfrm>
            <a:off x="1140625" y="1265525"/>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5" name="Google Shape;185;p18"/>
          <p:cNvSpPr txBox="1"/>
          <p:nvPr>
            <p:ph idx="2" type="subTitle"/>
          </p:nvPr>
        </p:nvSpPr>
        <p:spPr>
          <a:xfrm>
            <a:off x="1140626" y="1715225"/>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18"/>
          <p:cNvSpPr txBox="1"/>
          <p:nvPr>
            <p:ph idx="3" type="subTitle"/>
          </p:nvPr>
        </p:nvSpPr>
        <p:spPr>
          <a:xfrm>
            <a:off x="5036377" y="1715225"/>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18"/>
          <p:cNvSpPr txBox="1"/>
          <p:nvPr>
            <p:ph idx="4" type="subTitle"/>
          </p:nvPr>
        </p:nvSpPr>
        <p:spPr>
          <a:xfrm>
            <a:off x="1140626" y="3301413"/>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18"/>
          <p:cNvSpPr txBox="1"/>
          <p:nvPr>
            <p:ph idx="5" type="subTitle"/>
          </p:nvPr>
        </p:nvSpPr>
        <p:spPr>
          <a:xfrm>
            <a:off x="5036377" y="3301413"/>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18"/>
          <p:cNvSpPr txBox="1"/>
          <p:nvPr>
            <p:ph idx="6" type="subTitle"/>
          </p:nvPr>
        </p:nvSpPr>
        <p:spPr>
          <a:xfrm>
            <a:off x="1140625" y="2851713"/>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90" name="Google Shape;190;p18"/>
          <p:cNvSpPr txBox="1"/>
          <p:nvPr>
            <p:ph idx="7" type="subTitle"/>
          </p:nvPr>
        </p:nvSpPr>
        <p:spPr>
          <a:xfrm>
            <a:off x="5036375" y="1265525"/>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91" name="Google Shape;191;p18"/>
          <p:cNvSpPr txBox="1"/>
          <p:nvPr>
            <p:ph idx="8" type="subTitle"/>
          </p:nvPr>
        </p:nvSpPr>
        <p:spPr>
          <a:xfrm>
            <a:off x="5036375" y="2851713"/>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 name="Shape 192"/>
        <p:cNvGrpSpPr/>
        <p:nvPr/>
      </p:nvGrpSpPr>
      <p:grpSpPr>
        <a:xfrm>
          <a:off x="0" y="0"/>
          <a:ext cx="0" cy="0"/>
          <a:chOff x="0" y="0"/>
          <a:chExt cx="0" cy="0"/>
        </a:xfrm>
      </p:grpSpPr>
      <p:sp>
        <p:nvSpPr>
          <p:cNvPr id="193" name="Google Shape;193;p19"/>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19"/>
          <p:cNvSpPr txBox="1"/>
          <p:nvPr>
            <p:ph idx="1" type="subTitle"/>
          </p:nvPr>
        </p:nvSpPr>
        <p:spPr>
          <a:xfrm>
            <a:off x="720000" y="1705409"/>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19"/>
          <p:cNvSpPr txBox="1"/>
          <p:nvPr>
            <p:ph idx="2" type="subTitle"/>
          </p:nvPr>
        </p:nvSpPr>
        <p:spPr>
          <a:xfrm>
            <a:off x="3579000" y="1705409"/>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19"/>
          <p:cNvSpPr txBox="1"/>
          <p:nvPr>
            <p:ph idx="3" type="subTitle"/>
          </p:nvPr>
        </p:nvSpPr>
        <p:spPr>
          <a:xfrm>
            <a:off x="720000" y="3301152"/>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19"/>
          <p:cNvSpPr txBox="1"/>
          <p:nvPr>
            <p:ph idx="4" type="subTitle"/>
          </p:nvPr>
        </p:nvSpPr>
        <p:spPr>
          <a:xfrm>
            <a:off x="3578998" y="3301152"/>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19"/>
          <p:cNvSpPr txBox="1"/>
          <p:nvPr>
            <p:ph idx="5" type="subTitle"/>
          </p:nvPr>
        </p:nvSpPr>
        <p:spPr>
          <a:xfrm>
            <a:off x="6437997" y="1705409"/>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19"/>
          <p:cNvSpPr txBox="1"/>
          <p:nvPr>
            <p:ph idx="6" type="subTitle"/>
          </p:nvPr>
        </p:nvSpPr>
        <p:spPr>
          <a:xfrm>
            <a:off x="6437997" y="3301152"/>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19"/>
          <p:cNvSpPr txBox="1"/>
          <p:nvPr>
            <p:ph idx="7" type="subTitle"/>
          </p:nvPr>
        </p:nvSpPr>
        <p:spPr>
          <a:xfrm>
            <a:off x="720000" y="140452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2" name="Google Shape;202;p19"/>
          <p:cNvSpPr txBox="1"/>
          <p:nvPr>
            <p:ph idx="8" type="subTitle"/>
          </p:nvPr>
        </p:nvSpPr>
        <p:spPr>
          <a:xfrm>
            <a:off x="3579000" y="140452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3" name="Google Shape;203;p19"/>
          <p:cNvSpPr txBox="1"/>
          <p:nvPr>
            <p:ph idx="9" type="subTitle"/>
          </p:nvPr>
        </p:nvSpPr>
        <p:spPr>
          <a:xfrm>
            <a:off x="6437997" y="140452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4" name="Google Shape;204;p19"/>
          <p:cNvSpPr txBox="1"/>
          <p:nvPr>
            <p:ph idx="13" type="subTitle"/>
          </p:nvPr>
        </p:nvSpPr>
        <p:spPr>
          <a:xfrm>
            <a:off x="720000" y="3000265"/>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5" name="Google Shape;205;p19"/>
          <p:cNvSpPr txBox="1"/>
          <p:nvPr>
            <p:ph idx="14" type="subTitle"/>
          </p:nvPr>
        </p:nvSpPr>
        <p:spPr>
          <a:xfrm>
            <a:off x="3579000" y="3000265"/>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6" name="Google Shape;206;p19"/>
          <p:cNvSpPr txBox="1"/>
          <p:nvPr>
            <p:ph idx="15" type="subTitle"/>
          </p:nvPr>
        </p:nvSpPr>
        <p:spPr>
          <a:xfrm>
            <a:off x="6437997" y="3000265"/>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207" name="Google Shape;207;p19"/>
          <p:cNvGrpSpPr/>
          <p:nvPr/>
        </p:nvGrpSpPr>
        <p:grpSpPr>
          <a:xfrm>
            <a:off x="428735" y="56966"/>
            <a:ext cx="8956317" cy="5273282"/>
            <a:chOff x="428735" y="56966"/>
            <a:chExt cx="8956317" cy="5273282"/>
          </a:xfrm>
        </p:grpSpPr>
        <p:grpSp>
          <p:nvGrpSpPr>
            <p:cNvPr id="208" name="Google Shape;208;p19"/>
            <p:cNvGrpSpPr/>
            <p:nvPr/>
          </p:nvGrpSpPr>
          <p:grpSpPr>
            <a:xfrm>
              <a:off x="8428896" y="56966"/>
              <a:ext cx="956156" cy="956064"/>
              <a:chOff x="-423599" y="4361125"/>
              <a:chExt cx="1138688" cy="1138578"/>
            </a:xfrm>
          </p:grpSpPr>
          <p:sp>
            <p:nvSpPr>
              <p:cNvPr id="209" name="Google Shape;209;p19"/>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9"/>
            <p:cNvSpPr/>
            <p:nvPr/>
          </p:nvSpPr>
          <p:spPr>
            <a:xfrm>
              <a:off x="428734" y="4757544"/>
              <a:ext cx="572724" cy="57270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2" name="Shape 212"/>
        <p:cNvGrpSpPr/>
        <p:nvPr/>
      </p:nvGrpSpPr>
      <p:grpSpPr>
        <a:xfrm>
          <a:off x="0" y="0"/>
          <a:ext cx="0" cy="0"/>
          <a:chOff x="0" y="0"/>
          <a:chExt cx="0" cy="0"/>
        </a:xfrm>
      </p:grpSpPr>
      <p:sp>
        <p:nvSpPr>
          <p:cNvPr id="213" name="Google Shape;213;p20"/>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0"/>
          <p:cNvGrpSpPr/>
          <p:nvPr/>
        </p:nvGrpSpPr>
        <p:grpSpPr>
          <a:xfrm>
            <a:off x="-221024" y="-288674"/>
            <a:ext cx="9673386" cy="5408916"/>
            <a:chOff x="-221024" y="-288674"/>
            <a:chExt cx="9673386" cy="5408916"/>
          </a:xfrm>
        </p:grpSpPr>
        <p:sp>
          <p:nvSpPr>
            <p:cNvPr id="215" name="Google Shape;215;p20"/>
            <p:cNvSpPr/>
            <p:nvPr/>
          </p:nvSpPr>
          <p:spPr>
            <a:xfrm>
              <a:off x="-221024" y="-288674"/>
              <a:ext cx="1023480" cy="102344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20"/>
            <p:cNvGrpSpPr/>
            <p:nvPr/>
          </p:nvGrpSpPr>
          <p:grpSpPr>
            <a:xfrm>
              <a:off x="8428910" y="4096774"/>
              <a:ext cx="1023452" cy="1023468"/>
              <a:chOff x="-423599" y="4361125"/>
              <a:chExt cx="1138688" cy="1138578"/>
            </a:xfrm>
          </p:grpSpPr>
          <p:sp>
            <p:nvSpPr>
              <p:cNvPr id="217" name="Google Shape;217;p20"/>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 name="Google Shape;21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355775" y="2256975"/>
            <a:ext cx="3943500" cy="1776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4355775" y="1017025"/>
            <a:ext cx="11175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ph idx="3" type="pic"/>
          </p:nvPr>
        </p:nvSpPr>
        <p:spPr>
          <a:xfrm>
            <a:off x="715112" y="535000"/>
            <a:ext cx="2928900" cy="4073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0" name="Shape 220"/>
        <p:cNvGrpSpPr/>
        <p:nvPr/>
      </p:nvGrpSpPr>
      <p:grpSpPr>
        <a:xfrm>
          <a:off x="0" y="0"/>
          <a:ext cx="0" cy="0"/>
          <a:chOff x="0" y="0"/>
          <a:chExt cx="0" cy="0"/>
        </a:xfrm>
      </p:grpSpPr>
      <p:sp>
        <p:nvSpPr>
          <p:cNvPr id="221" name="Google Shape;221;p21"/>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1"/>
          <p:cNvGrpSpPr/>
          <p:nvPr/>
        </p:nvGrpSpPr>
        <p:grpSpPr>
          <a:xfrm>
            <a:off x="8423995" y="2"/>
            <a:ext cx="1480837" cy="1396039"/>
            <a:chOff x="5526175" y="1290275"/>
            <a:chExt cx="2718628" cy="2562950"/>
          </a:xfrm>
        </p:grpSpPr>
        <p:sp>
          <p:nvSpPr>
            <p:cNvPr id="223" name="Google Shape;223;p21"/>
            <p:cNvSpPr/>
            <p:nvPr/>
          </p:nvSpPr>
          <p:spPr>
            <a:xfrm>
              <a:off x="5556821" y="1290290"/>
              <a:ext cx="1226378" cy="122633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1"/>
            <p:cNvGrpSpPr/>
            <p:nvPr/>
          </p:nvGrpSpPr>
          <p:grpSpPr>
            <a:xfrm>
              <a:off x="5526175" y="1290275"/>
              <a:ext cx="2718628" cy="2562950"/>
              <a:chOff x="5526175" y="1290275"/>
              <a:chExt cx="2718628" cy="2562950"/>
            </a:xfrm>
          </p:grpSpPr>
          <p:sp>
            <p:nvSpPr>
              <p:cNvPr id="225" name="Google Shape;225;p21"/>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1" name="Shape 231"/>
        <p:cNvGrpSpPr/>
        <p:nvPr/>
      </p:nvGrpSpPr>
      <p:grpSpPr>
        <a:xfrm>
          <a:off x="0" y="0"/>
          <a:ext cx="0" cy="0"/>
          <a:chOff x="0" y="0"/>
          <a:chExt cx="0" cy="0"/>
        </a:xfrm>
      </p:grpSpPr>
      <p:sp>
        <p:nvSpPr>
          <p:cNvPr id="232" name="Google Shape;232;p22"/>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txBox="1"/>
          <p:nvPr/>
        </p:nvSpPr>
        <p:spPr>
          <a:xfrm>
            <a:off x="2471250" y="3496925"/>
            <a:ext cx="42015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000">
                <a:solidFill>
                  <a:schemeClr val="dk1"/>
                </a:solidFill>
                <a:latin typeface="PT Sans"/>
                <a:ea typeface="PT Sans"/>
                <a:cs typeface="PT Sans"/>
                <a:sym typeface="PT Sans"/>
              </a:rPr>
              <a:t>CREDITS:</a:t>
            </a:r>
            <a:r>
              <a:rPr lang="en" sz="1000">
                <a:solidFill>
                  <a:schemeClr val="dk1"/>
                </a:solidFill>
                <a:latin typeface="PT Sans"/>
                <a:ea typeface="PT Sans"/>
                <a:cs typeface="PT Sans"/>
                <a:sym typeface="PT Sans"/>
              </a:rPr>
              <a:t> This presentation template was created by </a:t>
            </a:r>
            <a:r>
              <a:rPr b="1" lang="en" sz="1000" u="sng">
                <a:solidFill>
                  <a:schemeClr val="dk1"/>
                </a:solidFill>
                <a:latin typeface="PT Sans"/>
                <a:ea typeface="PT Sans"/>
                <a:cs typeface="PT Sans"/>
                <a:sym typeface="PT Sans"/>
                <a:hlinkClick r:id="rId2">
                  <a:extLst>
                    <a:ext uri="{A12FA001-AC4F-418D-AE19-62706E023703}">
                      <ahyp:hlinkClr val="tx"/>
                    </a:ext>
                  </a:extLst>
                </a:hlinkClick>
              </a:rPr>
              <a:t>Slidesgo</a:t>
            </a:r>
            <a:r>
              <a:rPr b="1" lang="en" sz="1000" u="sng">
                <a:solidFill>
                  <a:schemeClr val="dk1"/>
                </a:solidFill>
                <a:latin typeface="PT Sans"/>
                <a:ea typeface="PT Sans"/>
                <a:cs typeface="PT Sans"/>
                <a:sym typeface="PT Sans"/>
              </a:rPr>
              <a:t>,</a:t>
            </a:r>
            <a:r>
              <a:rPr b="1" lang="en" sz="1000">
                <a:solidFill>
                  <a:schemeClr val="dk1"/>
                </a:solidFill>
                <a:latin typeface="PT Sans"/>
                <a:ea typeface="PT Sans"/>
                <a:cs typeface="PT Sans"/>
                <a:sym typeface="PT Sans"/>
              </a:rPr>
              <a:t> </a:t>
            </a:r>
            <a:r>
              <a:rPr lang="en" sz="1000">
                <a:solidFill>
                  <a:schemeClr val="dk1"/>
                </a:solidFill>
                <a:latin typeface="PT Sans"/>
                <a:ea typeface="PT Sans"/>
                <a:cs typeface="PT Sans"/>
                <a:sym typeface="PT Sans"/>
              </a:rPr>
              <a:t>and includes icons by </a:t>
            </a:r>
            <a:r>
              <a:rPr b="1" lang="en" sz="1000" u="sng">
                <a:solidFill>
                  <a:schemeClr val="dk1"/>
                </a:solidFill>
                <a:latin typeface="PT Sans"/>
                <a:ea typeface="PT Sans"/>
                <a:cs typeface="PT Sans"/>
                <a:sym typeface="PT Sans"/>
                <a:hlinkClick r:id="rId3">
                  <a:extLst>
                    <a:ext uri="{A12FA001-AC4F-418D-AE19-62706E023703}">
                      <ahyp:hlinkClr val="tx"/>
                    </a:ext>
                  </a:extLst>
                </a:hlinkClick>
              </a:rPr>
              <a:t>Flaticon</a:t>
            </a:r>
            <a:r>
              <a:rPr b="1" lang="en" sz="1000">
                <a:solidFill>
                  <a:schemeClr val="dk1"/>
                </a:solidFill>
                <a:latin typeface="PT Sans"/>
                <a:ea typeface="PT Sans"/>
                <a:cs typeface="PT Sans"/>
                <a:sym typeface="PT Sans"/>
              </a:rPr>
              <a:t> </a:t>
            </a:r>
            <a:r>
              <a:rPr lang="en" sz="1000">
                <a:solidFill>
                  <a:schemeClr val="dk1"/>
                </a:solidFill>
                <a:latin typeface="PT Sans"/>
                <a:ea typeface="PT Sans"/>
                <a:cs typeface="PT Sans"/>
                <a:sym typeface="PT Sans"/>
              </a:rPr>
              <a:t>and infographics &amp; images by </a:t>
            </a:r>
            <a:r>
              <a:rPr b="1" lang="en" sz="1000" u="sng">
                <a:solidFill>
                  <a:schemeClr val="dk1"/>
                </a:solidFill>
                <a:latin typeface="PT Sans"/>
                <a:ea typeface="PT Sans"/>
                <a:cs typeface="PT Sans"/>
                <a:sym typeface="PT Sans"/>
                <a:hlinkClick r:id="rId4">
                  <a:extLst>
                    <a:ext uri="{A12FA001-AC4F-418D-AE19-62706E023703}">
                      <ahyp:hlinkClr val="tx"/>
                    </a:ext>
                  </a:extLst>
                </a:hlinkClick>
              </a:rPr>
              <a:t>Freepik</a:t>
            </a:r>
            <a:endParaRPr b="1" sz="1000" u="sng">
              <a:solidFill>
                <a:schemeClr val="dk1"/>
              </a:solidFill>
              <a:highlight>
                <a:srgbClr val="DFDEFC"/>
              </a:highlight>
              <a:latin typeface="PT Sans"/>
              <a:ea typeface="PT Sans"/>
              <a:cs typeface="PT Sans"/>
              <a:sym typeface="PT Sans"/>
            </a:endParaRPr>
          </a:p>
        </p:txBody>
      </p:sp>
      <p:sp>
        <p:nvSpPr>
          <p:cNvPr id="234" name="Google Shape;234;p22"/>
          <p:cNvSpPr txBox="1"/>
          <p:nvPr>
            <p:ph type="ctrTitle"/>
          </p:nvPr>
        </p:nvSpPr>
        <p:spPr>
          <a:xfrm>
            <a:off x="2815225" y="535000"/>
            <a:ext cx="3513600" cy="9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5" name="Google Shape;235;p22"/>
          <p:cNvSpPr txBox="1"/>
          <p:nvPr>
            <p:ph idx="1" type="subTitle"/>
          </p:nvPr>
        </p:nvSpPr>
        <p:spPr>
          <a:xfrm>
            <a:off x="2815225" y="1726450"/>
            <a:ext cx="3513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6" name="Shape 236"/>
        <p:cNvGrpSpPr/>
        <p:nvPr/>
      </p:nvGrpSpPr>
      <p:grpSpPr>
        <a:xfrm>
          <a:off x="0" y="0"/>
          <a:ext cx="0" cy="0"/>
          <a:chOff x="0" y="0"/>
          <a:chExt cx="0" cy="0"/>
        </a:xfrm>
      </p:grpSpPr>
      <p:sp>
        <p:nvSpPr>
          <p:cNvPr id="237" name="Google Shape;237;p23"/>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3"/>
          <p:cNvGrpSpPr/>
          <p:nvPr/>
        </p:nvGrpSpPr>
        <p:grpSpPr>
          <a:xfrm>
            <a:off x="-300432" y="2"/>
            <a:ext cx="10205264" cy="4915090"/>
            <a:chOff x="-300432" y="2"/>
            <a:chExt cx="10205264" cy="4915090"/>
          </a:xfrm>
        </p:grpSpPr>
        <p:grpSp>
          <p:nvGrpSpPr>
            <p:cNvPr id="239" name="Google Shape;239;p23"/>
            <p:cNvGrpSpPr/>
            <p:nvPr/>
          </p:nvGrpSpPr>
          <p:grpSpPr>
            <a:xfrm>
              <a:off x="8423995" y="2"/>
              <a:ext cx="1480837" cy="1396039"/>
              <a:chOff x="5526175" y="1290275"/>
              <a:chExt cx="2718628" cy="2562950"/>
            </a:xfrm>
          </p:grpSpPr>
          <p:sp>
            <p:nvSpPr>
              <p:cNvPr id="240" name="Google Shape;240;p23"/>
              <p:cNvSpPr/>
              <p:nvPr/>
            </p:nvSpPr>
            <p:spPr>
              <a:xfrm>
                <a:off x="5556821" y="1290290"/>
                <a:ext cx="1226378" cy="122633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3"/>
              <p:cNvGrpSpPr/>
              <p:nvPr/>
            </p:nvGrpSpPr>
            <p:grpSpPr>
              <a:xfrm>
                <a:off x="5526175" y="1290275"/>
                <a:ext cx="2718628" cy="2562950"/>
                <a:chOff x="5526175" y="1290275"/>
                <a:chExt cx="2718628" cy="2562950"/>
              </a:xfrm>
            </p:grpSpPr>
            <p:sp>
              <p:nvSpPr>
                <p:cNvPr id="242" name="Google Shape;242;p23"/>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 name="Google Shape;247;p23"/>
            <p:cNvGrpSpPr/>
            <p:nvPr/>
          </p:nvGrpSpPr>
          <p:grpSpPr>
            <a:xfrm>
              <a:off x="-300432" y="5"/>
              <a:ext cx="881800" cy="881829"/>
              <a:chOff x="-423599" y="4361125"/>
              <a:chExt cx="1138688" cy="1138578"/>
            </a:xfrm>
          </p:grpSpPr>
          <p:sp>
            <p:nvSpPr>
              <p:cNvPr id="248" name="Google Shape;248;p23"/>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3"/>
            <p:cNvSpPr/>
            <p:nvPr/>
          </p:nvSpPr>
          <p:spPr>
            <a:xfrm>
              <a:off x="-31850" y="4301825"/>
              <a:ext cx="613223" cy="61326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8678700" y="3995225"/>
              <a:ext cx="613223" cy="61326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52" name="Shape 252"/>
        <p:cNvGrpSpPr/>
        <p:nvPr/>
      </p:nvGrpSpPr>
      <p:grpSpPr>
        <a:xfrm>
          <a:off x="0" y="0"/>
          <a:ext cx="0" cy="0"/>
          <a:chOff x="0" y="0"/>
          <a:chExt cx="0" cy="0"/>
        </a:xfrm>
      </p:grpSpPr>
      <p:sp>
        <p:nvSpPr>
          <p:cNvPr id="253" name="Google Shape;253;p24"/>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4"/>
          <p:cNvGrpSpPr/>
          <p:nvPr/>
        </p:nvGrpSpPr>
        <p:grpSpPr>
          <a:xfrm>
            <a:off x="-255288" y="-433125"/>
            <a:ext cx="10336263" cy="5755504"/>
            <a:chOff x="-255288" y="-433125"/>
            <a:chExt cx="10336263" cy="5755504"/>
          </a:xfrm>
        </p:grpSpPr>
        <p:sp>
          <p:nvSpPr>
            <p:cNvPr id="255" name="Google Shape;255;p24"/>
            <p:cNvSpPr/>
            <p:nvPr/>
          </p:nvSpPr>
          <p:spPr>
            <a:xfrm>
              <a:off x="8481475" y="4570937"/>
              <a:ext cx="527696" cy="527677"/>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4"/>
            <p:cNvGrpSpPr/>
            <p:nvPr/>
          </p:nvGrpSpPr>
          <p:grpSpPr>
            <a:xfrm>
              <a:off x="8293350" y="-433125"/>
              <a:ext cx="1787625" cy="2131206"/>
              <a:chOff x="-597575" y="-225350"/>
              <a:chExt cx="1787625" cy="2131206"/>
            </a:xfrm>
          </p:grpSpPr>
          <p:sp>
            <p:nvSpPr>
              <p:cNvPr id="257" name="Google Shape;257;p24"/>
              <p:cNvSpPr/>
              <p:nvPr/>
            </p:nvSpPr>
            <p:spPr>
              <a:xfrm>
                <a:off x="-466927" y="792226"/>
                <a:ext cx="1113672" cy="1113631"/>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4"/>
              <p:cNvGrpSpPr/>
              <p:nvPr/>
            </p:nvGrpSpPr>
            <p:grpSpPr>
              <a:xfrm flipH="1">
                <a:off x="-597575" y="-225350"/>
                <a:ext cx="1787625" cy="1520700"/>
                <a:chOff x="1473200" y="2376600"/>
                <a:chExt cx="1787625" cy="1520700"/>
              </a:xfrm>
            </p:grpSpPr>
            <p:sp>
              <p:nvSpPr>
                <p:cNvPr id="259" name="Google Shape;259;p24"/>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3" name="Google Shape;263;p24"/>
            <p:cNvGrpSpPr/>
            <p:nvPr/>
          </p:nvGrpSpPr>
          <p:grpSpPr>
            <a:xfrm>
              <a:off x="-255288" y="4347187"/>
              <a:ext cx="975286" cy="975192"/>
              <a:chOff x="-423599" y="4361125"/>
              <a:chExt cx="1138688" cy="1138578"/>
            </a:xfrm>
          </p:grpSpPr>
          <p:sp>
            <p:nvSpPr>
              <p:cNvPr id="264" name="Google Shape;264;p24"/>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4"/>
            <p:cNvSpPr/>
            <p:nvPr/>
          </p:nvSpPr>
          <p:spPr>
            <a:xfrm>
              <a:off x="3999272" y="-127681"/>
              <a:ext cx="572724" cy="57270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300000" y="296700"/>
            <a:ext cx="8544000" cy="4550100"/>
          </a:xfrm>
          <a:prstGeom prst="rect">
            <a:avLst/>
          </a:prstGeom>
          <a:solidFill>
            <a:srgbClr val="F1F8FF"/>
          </a:solidFill>
          <a:ln cap="flat" cmpd="sng" w="9525">
            <a:solidFill>
              <a:srgbClr val="0216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chemeClr val="dk1"/>
              </a:solidFill>
              <a:latin typeface="PT Sans"/>
              <a:ea typeface="PT Sans"/>
              <a:cs typeface="PT Sans"/>
              <a:sym typeface="PT Sans"/>
            </a:endParaRPr>
          </a:p>
        </p:txBody>
      </p:sp>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5"/>
          <p:cNvGrpSpPr/>
          <p:nvPr/>
        </p:nvGrpSpPr>
        <p:grpSpPr>
          <a:xfrm>
            <a:off x="8315549" y="100210"/>
            <a:ext cx="2019826" cy="2130888"/>
            <a:chOff x="8095124" y="100210"/>
            <a:chExt cx="2019826" cy="2130888"/>
          </a:xfrm>
        </p:grpSpPr>
        <p:sp>
          <p:nvSpPr>
            <p:cNvPr id="24" name="Google Shape;24;p5"/>
            <p:cNvSpPr/>
            <p:nvPr/>
          </p:nvSpPr>
          <p:spPr>
            <a:xfrm>
              <a:off x="8095124" y="1334825"/>
              <a:ext cx="896306" cy="89627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5"/>
            <p:cNvGrpSpPr/>
            <p:nvPr/>
          </p:nvGrpSpPr>
          <p:grpSpPr>
            <a:xfrm>
              <a:off x="8176024" y="100210"/>
              <a:ext cx="1938925" cy="1827896"/>
              <a:chOff x="5526175" y="1290275"/>
              <a:chExt cx="2718628" cy="2562950"/>
            </a:xfrm>
          </p:grpSpPr>
          <p:sp>
            <p:nvSpPr>
              <p:cNvPr id="26" name="Google Shape;26;p5"/>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5"/>
          <p:cNvSpPr txBox="1"/>
          <p:nvPr>
            <p:ph idx="1" type="subTitle"/>
          </p:nvPr>
        </p:nvSpPr>
        <p:spPr>
          <a:xfrm>
            <a:off x="5342109" y="2341575"/>
            <a:ext cx="2505600" cy="15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 name="Google Shape;33;p5"/>
          <p:cNvSpPr txBox="1"/>
          <p:nvPr>
            <p:ph idx="2" type="subTitle"/>
          </p:nvPr>
        </p:nvSpPr>
        <p:spPr>
          <a:xfrm>
            <a:off x="1296300" y="2341575"/>
            <a:ext cx="2505600" cy="15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 name="Google Shape;34;p5"/>
          <p:cNvSpPr txBox="1"/>
          <p:nvPr>
            <p:ph idx="3" type="subTitle"/>
          </p:nvPr>
        </p:nvSpPr>
        <p:spPr>
          <a:xfrm>
            <a:off x="1296288" y="1750165"/>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35" name="Google Shape;35;p5"/>
          <p:cNvSpPr txBox="1"/>
          <p:nvPr>
            <p:ph idx="4" type="subTitle"/>
          </p:nvPr>
        </p:nvSpPr>
        <p:spPr>
          <a:xfrm>
            <a:off x="5342113" y="1750165"/>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Charis SIL"/>
                <a:ea typeface="Charis SIL"/>
                <a:cs typeface="Charis SIL"/>
                <a:sym typeface="Charis SI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6"/>
          <p:cNvGrpSpPr/>
          <p:nvPr/>
        </p:nvGrpSpPr>
        <p:grpSpPr>
          <a:xfrm>
            <a:off x="-423599" y="90945"/>
            <a:ext cx="10136624" cy="5408757"/>
            <a:chOff x="-423599" y="90945"/>
            <a:chExt cx="10136624" cy="5408757"/>
          </a:xfrm>
        </p:grpSpPr>
        <p:sp>
          <p:nvSpPr>
            <p:cNvPr id="39" name="Google Shape;39;p6"/>
            <p:cNvSpPr/>
            <p:nvPr/>
          </p:nvSpPr>
          <p:spPr>
            <a:xfrm>
              <a:off x="8585812" y="90945"/>
              <a:ext cx="747631" cy="747604"/>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6"/>
            <p:cNvGrpSpPr/>
            <p:nvPr/>
          </p:nvGrpSpPr>
          <p:grpSpPr>
            <a:xfrm flipH="1">
              <a:off x="8585800" y="90950"/>
              <a:ext cx="1127225" cy="2727775"/>
              <a:chOff x="4658050" y="594975"/>
              <a:chExt cx="1127225" cy="2727775"/>
            </a:xfrm>
          </p:grpSpPr>
          <p:sp>
            <p:nvSpPr>
              <p:cNvPr id="41" name="Google Shape;41;p6"/>
              <p:cNvSpPr/>
              <p:nvPr/>
            </p:nvSpPr>
            <p:spPr>
              <a:xfrm>
                <a:off x="4658050" y="594975"/>
                <a:ext cx="1127225" cy="2727775"/>
              </a:xfrm>
              <a:custGeom>
                <a:rect b="b" l="l" r="r" t="t"/>
                <a:pathLst>
                  <a:path extrusionOk="0" h="109111" w="45089">
                    <a:moveTo>
                      <a:pt x="8345" y="418"/>
                    </a:moveTo>
                    <a:cubicBezTo>
                      <a:pt x="9811" y="418"/>
                      <a:pt x="11353" y="830"/>
                      <a:pt x="12958" y="1641"/>
                    </a:cubicBezTo>
                    <a:lnTo>
                      <a:pt x="12933" y="1666"/>
                    </a:lnTo>
                    <a:cubicBezTo>
                      <a:pt x="14387" y="2192"/>
                      <a:pt x="15514" y="3546"/>
                      <a:pt x="15740" y="5074"/>
                    </a:cubicBezTo>
                    <a:cubicBezTo>
                      <a:pt x="15790" y="5375"/>
                      <a:pt x="15790" y="5676"/>
                      <a:pt x="15815" y="5952"/>
                    </a:cubicBezTo>
                    <a:cubicBezTo>
                      <a:pt x="15815" y="6077"/>
                      <a:pt x="15815" y="6202"/>
                      <a:pt x="15840" y="6353"/>
                    </a:cubicBezTo>
                    <a:lnTo>
                      <a:pt x="16241" y="6328"/>
                    </a:lnTo>
                    <a:cubicBezTo>
                      <a:pt x="16241" y="6202"/>
                      <a:pt x="16241" y="6052"/>
                      <a:pt x="16241" y="5927"/>
                    </a:cubicBezTo>
                    <a:cubicBezTo>
                      <a:pt x="16216" y="5626"/>
                      <a:pt x="16191" y="5325"/>
                      <a:pt x="16166" y="5024"/>
                    </a:cubicBezTo>
                    <a:cubicBezTo>
                      <a:pt x="15940" y="3596"/>
                      <a:pt x="15013" y="2293"/>
                      <a:pt x="13760" y="1591"/>
                    </a:cubicBezTo>
                    <a:cubicBezTo>
                      <a:pt x="13853" y="1586"/>
                      <a:pt x="13957" y="1583"/>
                      <a:pt x="14071" y="1583"/>
                    </a:cubicBezTo>
                    <a:cubicBezTo>
                      <a:pt x="15179" y="1583"/>
                      <a:pt x="17236" y="1861"/>
                      <a:pt x="19850" y="3521"/>
                    </a:cubicBezTo>
                    <a:cubicBezTo>
                      <a:pt x="23935" y="6152"/>
                      <a:pt x="29925" y="13044"/>
                      <a:pt x="31103" y="16453"/>
                    </a:cubicBezTo>
                    <a:lnTo>
                      <a:pt x="31128" y="16503"/>
                    </a:lnTo>
                    <a:lnTo>
                      <a:pt x="31179" y="16553"/>
                    </a:lnTo>
                    <a:cubicBezTo>
                      <a:pt x="31229" y="16603"/>
                      <a:pt x="37670" y="21917"/>
                      <a:pt x="37319" y="32042"/>
                    </a:cubicBezTo>
                    <a:lnTo>
                      <a:pt x="37319" y="32167"/>
                    </a:lnTo>
                    <a:lnTo>
                      <a:pt x="37419" y="32217"/>
                    </a:lnTo>
                    <a:cubicBezTo>
                      <a:pt x="37444" y="32268"/>
                      <a:pt x="40903" y="34899"/>
                      <a:pt x="41053" y="43395"/>
                    </a:cubicBezTo>
                    <a:lnTo>
                      <a:pt x="41053" y="43471"/>
                    </a:lnTo>
                    <a:lnTo>
                      <a:pt x="41078" y="43496"/>
                    </a:lnTo>
                    <a:lnTo>
                      <a:pt x="40928" y="43471"/>
                    </a:lnTo>
                    <a:cubicBezTo>
                      <a:pt x="40853" y="43897"/>
                      <a:pt x="40552" y="44298"/>
                      <a:pt x="40076" y="44548"/>
                    </a:cubicBezTo>
                    <a:cubicBezTo>
                      <a:pt x="39625" y="44774"/>
                      <a:pt x="39098" y="44849"/>
                      <a:pt x="38622" y="44924"/>
                    </a:cubicBezTo>
                    <a:cubicBezTo>
                      <a:pt x="38310" y="44967"/>
                      <a:pt x="37979" y="45006"/>
                      <a:pt x="37649" y="45006"/>
                    </a:cubicBezTo>
                    <a:cubicBezTo>
                      <a:pt x="37212" y="45006"/>
                      <a:pt x="36778" y="44938"/>
                      <a:pt x="36392" y="44724"/>
                    </a:cubicBezTo>
                    <a:cubicBezTo>
                      <a:pt x="36016" y="44548"/>
                      <a:pt x="35715" y="44223"/>
                      <a:pt x="35414" y="43947"/>
                    </a:cubicBezTo>
                    <a:lnTo>
                      <a:pt x="35139" y="44223"/>
                    </a:lnTo>
                    <a:cubicBezTo>
                      <a:pt x="35414" y="44523"/>
                      <a:pt x="35765" y="44874"/>
                      <a:pt x="36191" y="45100"/>
                    </a:cubicBezTo>
                    <a:cubicBezTo>
                      <a:pt x="36642" y="45350"/>
                      <a:pt x="37144" y="45426"/>
                      <a:pt x="37645" y="45426"/>
                    </a:cubicBezTo>
                    <a:cubicBezTo>
                      <a:pt x="37996" y="45426"/>
                      <a:pt x="38322" y="45375"/>
                      <a:pt x="38672" y="45350"/>
                    </a:cubicBezTo>
                    <a:cubicBezTo>
                      <a:pt x="39199" y="45275"/>
                      <a:pt x="39775" y="45175"/>
                      <a:pt x="40276" y="44899"/>
                    </a:cubicBezTo>
                    <a:cubicBezTo>
                      <a:pt x="40753" y="44649"/>
                      <a:pt x="41103" y="44273"/>
                      <a:pt x="41254" y="43822"/>
                    </a:cubicBezTo>
                    <a:cubicBezTo>
                      <a:pt x="41680" y="44599"/>
                      <a:pt x="42707" y="46779"/>
                      <a:pt x="43384" y="50087"/>
                    </a:cubicBezTo>
                    <a:lnTo>
                      <a:pt x="43309" y="50087"/>
                    </a:lnTo>
                    <a:cubicBezTo>
                      <a:pt x="43309" y="50990"/>
                      <a:pt x="42582" y="51892"/>
                      <a:pt x="41580" y="52218"/>
                    </a:cubicBezTo>
                    <a:cubicBezTo>
                      <a:pt x="41240" y="52331"/>
                      <a:pt x="40890" y="52376"/>
                      <a:pt x="40551" y="52376"/>
                    </a:cubicBezTo>
                    <a:cubicBezTo>
                      <a:pt x="39766" y="52376"/>
                      <a:pt x="39035" y="52134"/>
                      <a:pt x="38597" y="51942"/>
                    </a:cubicBezTo>
                    <a:lnTo>
                      <a:pt x="38422" y="51867"/>
                    </a:lnTo>
                    <a:lnTo>
                      <a:pt x="38322" y="52042"/>
                    </a:lnTo>
                    <a:cubicBezTo>
                      <a:pt x="37795" y="53020"/>
                      <a:pt x="36617" y="53646"/>
                      <a:pt x="34738" y="53922"/>
                    </a:cubicBezTo>
                    <a:cubicBezTo>
                      <a:pt x="33892" y="54043"/>
                      <a:pt x="33012" y="54104"/>
                      <a:pt x="32109" y="54104"/>
                    </a:cubicBezTo>
                    <a:cubicBezTo>
                      <a:pt x="30387" y="54104"/>
                      <a:pt x="28584" y="53881"/>
                      <a:pt x="26793" y="53421"/>
                    </a:cubicBezTo>
                    <a:lnTo>
                      <a:pt x="26592" y="53370"/>
                    </a:lnTo>
                    <a:lnTo>
                      <a:pt x="26542" y="53571"/>
                    </a:lnTo>
                    <a:cubicBezTo>
                      <a:pt x="26392" y="54072"/>
                      <a:pt x="25991" y="54523"/>
                      <a:pt x="25314" y="54949"/>
                    </a:cubicBezTo>
                    <a:cubicBezTo>
                      <a:pt x="23359" y="56127"/>
                      <a:pt x="20903" y="56278"/>
                      <a:pt x="19224" y="56278"/>
                    </a:cubicBezTo>
                    <a:lnTo>
                      <a:pt x="19199" y="56278"/>
                    </a:lnTo>
                    <a:cubicBezTo>
                      <a:pt x="18547" y="56278"/>
                      <a:pt x="17795" y="56253"/>
                      <a:pt x="17269" y="55852"/>
                    </a:cubicBezTo>
                    <a:lnTo>
                      <a:pt x="17219" y="55927"/>
                    </a:lnTo>
                    <a:cubicBezTo>
                      <a:pt x="17219" y="55751"/>
                      <a:pt x="17219" y="55601"/>
                      <a:pt x="17194" y="55426"/>
                    </a:cubicBezTo>
                    <a:lnTo>
                      <a:pt x="16793" y="55476"/>
                    </a:lnTo>
                    <a:cubicBezTo>
                      <a:pt x="16918" y="56804"/>
                      <a:pt x="16467" y="58183"/>
                      <a:pt x="15615" y="59210"/>
                    </a:cubicBezTo>
                    <a:cubicBezTo>
                      <a:pt x="15189" y="59686"/>
                      <a:pt x="14662" y="60112"/>
                      <a:pt x="13960" y="60563"/>
                    </a:cubicBezTo>
                    <a:cubicBezTo>
                      <a:pt x="12469" y="61478"/>
                      <a:pt x="10914" y="61967"/>
                      <a:pt x="9484" y="61967"/>
                    </a:cubicBezTo>
                    <a:cubicBezTo>
                      <a:pt x="9112" y="61967"/>
                      <a:pt x="8748" y="61934"/>
                      <a:pt x="8397" y="61867"/>
                    </a:cubicBezTo>
                    <a:lnTo>
                      <a:pt x="8321" y="62268"/>
                    </a:lnTo>
                    <a:cubicBezTo>
                      <a:pt x="8697" y="62343"/>
                      <a:pt x="9098" y="62393"/>
                      <a:pt x="9474" y="62393"/>
                    </a:cubicBezTo>
                    <a:cubicBezTo>
                      <a:pt x="10978" y="62393"/>
                      <a:pt x="12607" y="61867"/>
                      <a:pt x="14161" y="60914"/>
                    </a:cubicBezTo>
                    <a:cubicBezTo>
                      <a:pt x="14913" y="60438"/>
                      <a:pt x="15489" y="59987"/>
                      <a:pt x="15915" y="59486"/>
                    </a:cubicBezTo>
                    <a:cubicBezTo>
                      <a:pt x="16667" y="58609"/>
                      <a:pt x="17118" y="57456"/>
                      <a:pt x="17194" y="56303"/>
                    </a:cubicBezTo>
                    <a:cubicBezTo>
                      <a:pt x="17795" y="56654"/>
                      <a:pt x="18547" y="56704"/>
                      <a:pt x="19199" y="56704"/>
                    </a:cubicBezTo>
                    <a:lnTo>
                      <a:pt x="19224" y="56704"/>
                    </a:lnTo>
                    <a:cubicBezTo>
                      <a:pt x="20953" y="56704"/>
                      <a:pt x="23484" y="56553"/>
                      <a:pt x="25514" y="55300"/>
                    </a:cubicBezTo>
                    <a:cubicBezTo>
                      <a:pt x="26216" y="54874"/>
                      <a:pt x="26667" y="54398"/>
                      <a:pt x="26868" y="53872"/>
                    </a:cubicBezTo>
                    <a:cubicBezTo>
                      <a:pt x="28640" y="54307"/>
                      <a:pt x="30402" y="54524"/>
                      <a:pt x="32087" y="54524"/>
                    </a:cubicBezTo>
                    <a:cubicBezTo>
                      <a:pt x="33023" y="54524"/>
                      <a:pt x="33936" y="54457"/>
                      <a:pt x="34813" y="54323"/>
                    </a:cubicBezTo>
                    <a:cubicBezTo>
                      <a:pt x="36717" y="54047"/>
                      <a:pt x="37946" y="53421"/>
                      <a:pt x="38597" y="52393"/>
                    </a:cubicBezTo>
                    <a:cubicBezTo>
                      <a:pt x="39274" y="52664"/>
                      <a:pt x="39942" y="52799"/>
                      <a:pt x="40562" y="52799"/>
                    </a:cubicBezTo>
                    <a:cubicBezTo>
                      <a:pt x="40976" y="52799"/>
                      <a:pt x="41369" y="52739"/>
                      <a:pt x="41730" y="52619"/>
                    </a:cubicBezTo>
                    <a:cubicBezTo>
                      <a:pt x="42557" y="52343"/>
                      <a:pt x="43234" y="51716"/>
                      <a:pt x="43535" y="50964"/>
                    </a:cubicBezTo>
                    <a:cubicBezTo>
                      <a:pt x="43936" y="53295"/>
                      <a:pt x="44136" y="56102"/>
                      <a:pt x="43860" y="59310"/>
                    </a:cubicBezTo>
                    <a:cubicBezTo>
                      <a:pt x="43835" y="59661"/>
                      <a:pt x="43810" y="59987"/>
                      <a:pt x="43785" y="60313"/>
                    </a:cubicBezTo>
                    <a:cubicBezTo>
                      <a:pt x="43459" y="61040"/>
                      <a:pt x="42858" y="61666"/>
                      <a:pt x="42031" y="62092"/>
                    </a:cubicBezTo>
                    <a:cubicBezTo>
                      <a:pt x="41329" y="62443"/>
                      <a:pt x="40502" y="62669"/>
                      <a:pt x="39399" y="62794"/>
                    </a:cubicBezTo>
                    <a:cubicBezTo>
                      <a:pt x="39056" y="62835"/>
                      <a:pt x="38683" y="62876"/>
                      <a:pt x="38300" y="62876"/>
                    </a:cubicBezTo>
                    <a:cubicBezTo>
                      <a:pt x="37984" y="62876"/>
                      <a:pt x="37661" y="62848"/>
                      <a:pt x="37344" y="62769"/>
                    </a:cubicBezTo>
                    <a:cubicBezTo>
                      <a:pt x="36642" y="62594"/>
                      <a:pt x="36041" y="62193"/>
                      <a:pt x="35740" y="61691"/>
                    </a:cubicBezTo>
                    <a:lnTo>
                      <a:pt x="35389" y="61892"/>
                    </a:lnTo>
                    <a:cubicBezTo>
                      <a:pt x="35514" y="62117"/>
                      <a:pt x="35665" y="62293"/>
                      <a:pt x="35865" y="62468"/>
                    </a:cubicBezTo>
                    <a:cubicBezTo>
                      <a:pt x="36266" y="63997"/>
                      <a:pt x="35765" y="65802"/>
                      <a:pt x="34562" y="67180"/>
                    </a:cubicBezTo>
                    <a:cubicBezTo>
                      <a:pt x="34086" y="67706"/>
                      <a:pt x="33635" y="68057"/>
                      <a:pt x="33134" y="68233"/>
                    </a:cubicBezTo>
                    <a:cubicBezTo>
                      <a:pt x="32920" y="68307"/>
                      <a:pt x="32700" y="68343"/>
                      <a:pt x="32487" y="68343"/>
                    </a:cubicBezTo>
                    <a:cubicBezTo>
                      <a:pt x="32124" y="68343"/>
                      <a:pt x="31782" y="68238"/>
                      <a:pt x="31529" y="68032"/>
                    </a:cubicBezTo>
                    <a:lnTo>
                      <a:pt x="31254" y="68358"/>
                    </a:lnTo>
                    <a:cubicBezTo>
                      <a:pt x="31580" y="68609"/>
                      <a:pt x="32031" y="68759"/>
                      <a:pt x="32482" y="68759"/>
                    </a:cubicBezTo>
                    <a:cubicBezTo>
                      <a:pt x="32758" y="68759"/>
                      <a:pt x="33008" y="68709"/>
                      <a:pt x="33284" y="68634"/>
                    </a:cubicBezTo>
                    <a:cubicBezTo>
                      <a:pt x="33835" y="68433"/>
                      <a:pt x="34362" y="68057"/>
                      <a:pt x="34888" y="67456"/>
                    </a:cubicBezTo>
                    <a:cubicBezTo>
                      <a:pt x="36041" y="66102"/>
                      <a:pt x="36592" y="64373"/>
                      <a:pt x="36342" y="62819"/>
                    </a:cubicBezTo>
                    <a:lnTo>
                      <a:pt x="36342" y="62819"/>
                    </a:lnTo>
                    <a:cubicBezTo>
                      <a:pt x="36617" y="62970"/>
                      <a:pt x="36918" y="63095"/>
                      <a:pt x="37244" y="63170"/>
                    </a:cubicBezTo>
                    <a:cubicBezTo>
                      <a:pt x="37620" y="63270"/>
                      <a:pt x="37996" y="63295"/>
                      <a:pt x="38372" y="63295"/>
                    </a:cubicBezTo>
                    <a:cubicBezTo>
                      <a:pt x="38748" y="63295"/>
                      <a:pt x="39098" y="63270"/>
                      <a:pt x="39449" y="63220"/>
                    </a:cubicBezTo>
                    <a:cubicBezTo>
                      <a:pt x="40602" y="63095"/>
                      <a:pt x="41479" y="62844"/>
                      <a:pt x="42231" y="62443"/>
                    </a:cubicBezTo>
                    <a:cubicBezTo>
                      <a:pt x="42833" y="62142"/>
                      <a:pt x="43334" y="61741"/>
                      <a:pt x="43710" y="61265"/>
                    </a:cubicBezTo>
                    <a:lnTo>
                      <a:pt x="43710" y="61265"/>
                    </a:lnTo>
                    <a:cubicBezTo>
                      <a:pt x="43610" y="62468"/>
                      <a:pt x="43535" y="63596"/>
                      <a:pt x="43459" y="64624"/>
                    </a:cubicBezTo>
                    <a:cubicBezTo>
                      <a:pt x="43008" y="70639"/>
                      <a:pt x="42758" y="74047"/>
                      <a:pt x="40778" y="77155"/>
                    </a:cubicBezTo>
                    <a:cubicBezTo>
                      <a:pt x="40276" y="75300"/>
                      <a:pt x="38998" y="73671"/>
                      <a:pt x="37294" y="72819"/>
                    </a:cubicBezTo>
                    <a:cubicBezTo>
                      <a:pt x="37043" y="72694"/>
                      <a:pt x="36818" y="72594"/>
                      <a:pt x="36567" y="72468"/>
                    </a:cubicBezTo>
                    <a:cubicBezTo>
                      <a:pt x="36342" y="72368"/>
                      <a:pt x="36116" y="72293"/>
                      <a:pt x="35915" y="72168"/>
                    </a:cubicBezTo>
                    <a:lnTo>
                      <a:pt x="35715" y="72544"/>
                    </a:lnTo>
                    <a:cubicBezTo>
                      <a:pt x="35941" y="72669"/>
                      <a:pt x="36166" y="72769"/>
                      <a:pt x="36392" y="72869"/>
                    </a:cubicBezTo>
                    <a:cubicBezTo>
                      <a:pt x="36642" y="72970"/>
                      <a:pt x="36868" y="73070"/>
                      <a:pt x="37118" y="73195"/>
                    </a:cubicBezTo>
                    <a:cubicBezTo>
                      <a:pt x="38798" y="74047"/>
                      <a:pt x="40101" y="75752"/>
                      <a:pt x="40477" y="77606"/>
                    </a:cubicBezTo>
                    <a:lnTo>
                      <a:pt x="40552" y="77606"/>
                    </a:lnTo>
                    <a:cubicBezTo>
                      <a:pt x="40552" y="77656"/>
                      <a:pt x="41404" y="83596"/>
                      <a:pt x="35164" y="87932"/>
                    </a:cubicBezTo>
                    <a:lnTo>
                      <a:pt x="35063" y="87982"/>
                    </a:lnTo>
                    <a:lnTo>
                      <a:pt x="35063" y="88108"/>
                    </a:lnTo>
                    <a:cubicBezTo>
                      <a:pt x="35088" y="88208"/>
                      <a:pt x="35063" y="90639"/>
                      <a:pt x="31981" y="91992"/>
                    </a:cubicBezTo>
                    <a:lnTo>
                      <a:pt x="31880" y="92017"/>
                    </a:lnTo>
                    <a:lnTo>
                      <a:pt x="31855" y="92143"/>
                    </a:lnTo>
                    <a:cubicBezTo>
                      <a:pt x="31855" y="92168"/>
                      <a:pt x="31103" y="95476"/>
                      <a:pt x="28647" y="95952"/>
                    </a:cubicBezTo>
                    <a:lnTo>
                      <a:pt x="28522" y="95977"/>
                    </a:lnTo>
                    <a:lnTo>
                      <a:pt x="28497" y="96128"/>
                    </a:lnTo>
                    <a:cubicBezTo>
                      <a:pt x="28472" y="96303"/>
                      <a:pt x="27695" y="100263"/>
                      <a:pt x="22256" y="100915"/>
                    </a:cubicBezTo>
                    <a:lnTo>
                      <a:pt x="22106" y="100915"/>
                    </a:lnTo>
                    <a:lnTo>
                      <a:pt x="22081" y="101065"/>
                    </a:lnTo>
                    <a:cubicBezTo>
                      <a:pt x="22056" y="101090"/>
                      <a:pt x="20752" y="105276"/>
                      <a:pt x="14888" y="105852"/>
                    </a:cubicBezTo>
                    <a:lnTo>
                      <a:pt x="14788" y="105877"/>
                    </a:lnTo>
                    <a:lnTo>
                      <a:pt x="14737" y="105952"/>
                    </a:lnTo>
                    <a:cubicBezTo>
                      <a:pt x="14713" y="105976"/>
                      <a:pt x="12835" y="108702"/>
                      <a:pt x="8839" y="108702"/>
                    </a:cubicBezTo>
                    <a:cubicBezTo>
                      <a:pt x="8654" y="108702"/>
                      <a:pt x="8465" y="108696"/>
                      <a:pt x="8271" y="108684"/>
                    </a:cubicBezTo>
                    <a:cubicBezTo>
                      <a:pt x="7168" y="108584"/>
                      <a:pt x="6116" y="108358"/>
                      <a:pt x="5163" y="108057"/>
                    </a:cubicBezTo>
                    <a:cubicBezTo>
                      <a:pt x="7419" y="107732"/>
                      <a:pt x="9574" y="106854"/>
                      <a:pt x="11404" y="105501"/>
                    </a:cubicBezTo>
                    <a:cubicBezTo>
                      <a:pt x="12958" y="104323"/>
                      <a:pt x="14061" y="102920"/>
                      <a:pt x="14612" y="101441"/>
                    </a:cubicBezTo>
                    <a:cubicBezTo>
                      <a:pt x="14813" y="101466"/>
                      <a:pt x="15013" y="101491"/>
                      <a:pt x="15214" y="101491"/>
                    </a:cubicBezTo>
                    <a:cubicBezTo>
                      <a:pt x="16417" y="101491"/>
                      <a:pt x="17469" y="100864"/>
                      <a:pt x="18071" y="100413"/>
                    </a:cubicBezTo>
                    <a:cubicBezTo>
                      <a:pt x="18823" y="99862"/>
                      <a:pt x="19374" y="99286"/>
                      <a:pt x="19725" y="98634"/>
                    </a:cubicBezTo>
                    <a:cubicBezTo>
                      <a:pt x="20201" y="97757"/>
                      <a:pt x="20377" y="96704"/>
                      <a:pt x="20176" y="95727"/>
                    </a:cubicBezTo>
                    <a:lnTo>
                      <a:pt x="20176" y="95727"/>
                    </a:lnTo>
                    <a:lnTo>
                      <a:pt x="19775" y="95802"/>
                    </a:lnTo>
                    <a:cubicBezTo>
                      <a:pt x="19950" y="96679"/>
                      <a:pt x="19800" y="97631"/>
                      <a:pt x="19349" y="98433"/>
                    </a:cubicBezTo>
                    <a:cubicBezTo>
                      <a:pt x="19023" y="99010"/>
                      <a:pt x="18522" y="99561"/>
                      <a:pt x="17820" y="100088"/>
                    </a:cubicBezTo>
                    <a:cubicBezTo>
                      <a:pt x="17275" y="100480"/>
                      <a:pt x="16292" y="101082"/>
                      <a:pt x="15219" y="101082"/>
                    </a:cubicBezTo>
                    <a:cubicBezTo>
                      <a:pt x="15060" y="101082"/>
                      <a:pt x="14899" y="101069"/>
                      <a:pt x="14737" y="101040"/>
                    </a:cubicBezTo>
                    <a:cubicBezTo>
                      <a:pt x="14788" y="100839"/>
                      <a:pt x="14838" y="100639"/>
                      <a:pt x="14888" y="100438"/>
                    </a:cubicBezTo>
                    <a:lnTo>
                      <a:pt x="14462" y="100363"/>
                    </a:lnTo>
                    <a:cubicBezTo>
                      <a:pt x="14161" y="102093"/>
                      <a:pt x="12983" y="103797"/>
                      <a:pt x="11153" y="105175"/>
                    </a:cubicBezTo>
                    <a:cubicBezTo>
                      <a:pt x="9249" y="106579"/>
                      <a:pt x="7018" y="107456"/>
                      <a:pt x="4662" y="107707"/>
                    </a:cubicBezTo>
                    <a:lnTo>
                      <a:pt x="4687" y="107907"/>
                    </a:lnTo>
                    <a:cubicBezTo>
                      <a:pt x="2457" y="107105"/>
                      <a:pt x="903" y="105927"/>
                      <a:pt x="552" y="105651"/>
                    </a:cubicBezTo>
                    <a:lnTo>
                      <a:pt x="552" y="91290"/>
                    </a:lnTo>
                    <a:cubicBezTo>
                      <a:pt x="1379" y="92493"/>
                      <a:pt x="2732" y="93371"/>
                      <a:pt x="4286" y="93671"/>
                    </a:cubicBezTo>
                    <a:cubicBezTo>
                      <a:pt x="4787" y="93797"/>
                      <a:pt x="5289" y="93822"/>
                      <a:pt x="5765" y="93822"/>
                    </a:cubicBezTo>
                    <a:cubicBezTo>
                      <a:pt x="7219" y="93822"/>
                      <a:pt x="8497" y="93421"/>
                      <a:pt x="9424" y="93020"/>
                    </a:cubicBezTo>
                    <a:cubicBezTo>
                      <a:pt x="9900" y="92794"/>
                      <a:pt x="10452" y="92493"/>
                      <a:pt x="10978" y="92118"/>
                    </a:cubicBezTo>
                    <a:cubicBezTo>
                      <a:pt x="11855" y="92694"/>
                      <a:pt x="12958" y="92995"/>
                      <a:pt x="14161" y="92995"/>
                    </a:cubicBezTo>
                    <a:cubicBezTo>
                      <a:pt x="14938" y="92995"/>
                      <a:pt x="15740" y="92869"/>
                      <a:pt x="16567" y="92644"/>
                    </a:cubicBezTo>
                    <a:cubicBezTo>
                      <a:pt x="17068" y="92493"/>
                      <a:pt x="17795" y="92268"/>
                      <a:pt x="18397" y="91817"/>
                    </a:cubicBezTo>
                    <a:cubicBezTo>
                      <a:pt x="19023" y="91366"/>
                      <a:pt x="19424" y="90764"/>
                      <a:pt x="19575" y="90138"/>
                    </a:cubicBezTo>
                    <a:lnTo>
                      <a:pt x="19148" y="90037"/>
                    </a:lnTo>
                    <a:cubicBezTo>
                      <a:pt x="19048" y="90589"/>
                      <a:pt x="18697" y="91090"/>
                      <a:pt x="18171" y="91466"/>
                    </a:cubicBezTo>
                    <a:cubicBezTo>
                      <a:pt x="17595" y="91892"/>
                      <a:pt x="16918" y="92118"/>
                      <a:pt x="16467" y="92243"/>
                    </a:cubicBezTo>
                    <a:cubicBezTo>
                      <a:pt x="15678" y="92463"/>
                      <a:pt x="14912" y="92571"/>
                      <a:pt x="14193" y="92571"/>
                    </a:cubicBezTo>
                    <a:cubicBezTo>
                      <a:pt x="13108" y="92571"/>
                      <a:pt x="12128" y="92324"/>
                      <a:pt x="11329" y="91842"/>
                    </a:cubicBezTo>
                    <a:cubicBezTo>
                      <a:pt x="11880" y="91366"/>
                      <a:pt x="12407" y="90789"/>
                      <a:pt x="12732" y="90087"/>
                    </a:cubicBezTo>
                    <a:lnTo>
                      <a:pt x="12331" y="89912"/>
                    </a:lnTo>
                    <a:cubicBezTo>
                      <a:pt x="11705" y="91316"/>
                      <a:pt x="10301" y="92168"/>
                      <a:pt x="9249" y="92619"/>
                    </a:cubicBezTo>
                    <a:cubicBezTo>
                      <a:pt x="8380" y="93015"/>
                      <a:pt x="7156" y="93412"/>
                      <a:pt x="5780" y="93412"/>
                    </a:cubicBezTo>
                    <a:cubicBezTo>
                      <a:pt x="5329" y="93412"/>
                      <a:pt x="4862" y="93369"/>
                      <a:pt x="4386" y="93270"/>
                    </a:cubicBezTo>
                    <a:cubicBezTo>
                      <a:pt x="2682" y="92920"/>
                      <a:pt x="1254" y="91892"/>
                      <a:pt x="552" y="90488"/>
                    </a:cubicBezTo>
                    <a:lnTo>
                      <a:pt x="552" y="81165"/>
                    </a:lnTo>
                    <a:cubicBezTo>
                      <a:pt x="1128" y="81716"/>
                      <a:pt x="1955" y="82143"/>
                      <a:pt x="2883" y="82293"/>
                    </a:cubicBezTo>
                    <a:cubicBezTo>
                      <a:pt x="3183" y="82343"/>
                      <a:pt x="3509" y="82368"/>
                      <a:pt x="3835" y="82368"/>
                    </a:cubicBezTo>
                    <a:cubicBezTo>
                      <a:pt x="4462" y="82368"/>
                      <a:pt x="5138" y="82268"/>
                      <a:pt x="5890" y="82118"/>
                    </a:cubicBezTo>
                    <a:cubicBezTo>
                      <a:pt x="7093" y="81842"/>
                      <a:pt x="8948" y="81290"/>
                      <a:pt x="10477" y="80062"/>
                    </a:cubicBezTo>
                    <a:cubicBezTo>
                      <a:pt x="11429" y="80739"/>
                      <a:pt x="12557" y="80965"/>
                      <a:pt x="13585" y="80965"/>
                    </a:cubicBezTo>
                    <a:cubicBezTo>
                      <a:pt x="14587" y="80965"/>
                      <a:pt x="15489" y="80764"/>
                      <a:pt x="16141" y="80589"/>
                    </a:cubicBezTo>
                    <a:cubicBezTo>
                      <a:pt x="16793" y="80413"/>
                      <a:pt x="17745" y="80087"/>
                      <a:pt x="18522" y="79436"/>
                    </a:cubicBezTo>
                    <a:cubicBezTo>
                      <a:pt x="19299" y="78809"/>
                      <a:pt x="19750" y="77907"/>
                      <a:pt x="19725" y="77055"/>
                    </a:cubicBezTo>
                    <a:lnTo>
                      <a:pt x="19324" y="77055"/>
                    </a:lnTo>
                    <a:cubicBezTo>
                      <a:pt x="19324" y="77782"/>
                      <a:pt x="18923" y="78559"/>
                      <a:pt x="18246" y="79110"/>
                    </a:cubicBezTo>
                    <a:cubicBezTo>
                      <a:pt x="17720" y="79561"/>
                      <a:pt x="17018" y="79912"/>
                      <a:pt x="16016" y="80188"/>
                    </a:cubicBezTo>
                    <a:cubicBezTo>
                      <a:pt x="15402" y="80363"/>
                      <a:pt x="14531" y="80551"/>
                      <a:pt x="13597" y="80551"/>
                    </a:cubicBezTo>
                    <a:cubicBezTo>
                      <a:pt x="12663" y="80551"/>
                      <a:pt x="11667" y="80363"/>
                      <a:pt x="10803" y="79787"/>
                    </a:cubicBezTo>
                    <a:cubicBezTo>
                      <a:pt x="11379" y="79285"/>
                      <a:pt x="11905" y="78709"/>
                      <a:pt x="12306" y="77982"/>
                    </a:cubicBezTo>
                    <a:lnTo>
                      <a:pt x="11930" y="77782"/>
                    </a:lnTo>
                    <a:cubicBezTo>
                      <a:pt x="10477" y="80363"/>
                      <a:pt x="7469" y="81341"/>
                      <a:pt x="5815" y="81691"/>
                    </a:cubicBezTo>
                    <a:cubicBezTo>
                      <a:pt x="5062" y="81855"/>
                      <a:pt x="4416" y="81944"/>
                      <a:pt x="3834" y="81944"/>
                    </a:cubicBezTo>
                    <a:cubicBezTo>
                      <a:pt x="3526" y="81944"/>
                      <a:pt x="3236" y="81919"/>
                      <a:pt x="2958" y="81867"/>
                    </a:cubicBezTo>
                    <a:cubicBezTo>
                      <a:pt x="1930" y="81716"/>
                      <a:pt x="1078" y="81215"/>
                      <a:pt x="552" y="80539"/>
                    </a:cubicBezTo>
                    <a:lnTo>
                      <a:pt x="552" y="54423"/>
                    </a:lnTo>
                    <a:cubicBezTo>
                      <a:pt x="2156" y="54198"/>
                      <a:pt x="3785" y="53320"/>
                      <a:pt x="5489" y="51792"/>
                    </a:cubicBezTo>
                    <a:cubicBezTo>
                      <a:pt x="7219" y="50238"/>
                      <a:pt x="8296" y="48634"/>
                      <a:pt x="8772" y="47030"/>
                    </a:cubicBezTo>
                    <a:cubicBezTo>
                      <a:pt x="9725" y="47305"/>
                      <a:pt x="10702" y="47406"/>
                      <a:pt x="11655" y="47406"/>
                    </a:cubicBezTo>
                    <a:cubicBezTo>
                      <a:pt x="12983" y="47406"/>
                      <a:pt x="14236" y="47205"/>
                      <a:pt x="15239" y="47030"/>
                    </a:cubicBezTo>
                    <a:cubicBezTo>
                      <a:pt x="16316" y="46829"/>
                      <a:pt x="17444" y="46553"/>
                      <a:pt x="18472" y="45977"/>
                    </a:cubicBezTo>
                    <a:cubicBezTo>
                      <a:pt x="19600" y="45350"/>
                      <a:pt x="20402" y="44448"/>
                      <a:pt x="20702" y="43395"/>
                    </a:cubicBezTo>
                    <a:lnTo>
                      <a:pt x="20301" y="43295"/>
                    </a:lnTo>
                    <a:cubicBezTo>
                      <a:pt x="20026" y="44223"/>
                      <a:pt x="19299" y="45050"/>
                      <a:pt x="18271" y="45626"/>
                    </a:cubicBezTo>
                    <a:cubicBezTo>
                      <a:pt x="17294" y="46152"/>
                      <a:pt x="16191" y="46428"/>
                      <a:pt x="15163" y="46604"/>
                    </a:cubicBezTo>
                    <a:cubicBezTo>
                      <a:pt x="14204" y="46781"/>
                      <a:pt x="12967" y="46966"/>
                      <a:pt x="11656" y="46966"/>
                    </a:cubicBezTo>
                    <a:cubicBezTo>
                      <a:pt x="10741" y="46966"/>
                      <a:pt x="9790" y="46876"/>
                      <a:pt x="8873" y="46629"/>
                    </a:cubicBezTo>
                    <a:cubicBezTo>
                      <a:pt x="8948" y="46253"/>
                      <a:pt x="8998" y="45877"/>
                      <a:pt x="8998" y="45501"/>
                    </a:cubicBezTo>
                    <a:lnTo>
                      <a:pt x="8597" y="45476"/>
                    </a:lnTo>
                    <a:cubicBezTo>
                      <a:pt x="8522" y="47506"/>
                      <a:pt x="7394" y="49511"/>
                      <a:pt x="5214" y="51466"/>
                    </a:cubicBezTo>
                    <a:cubicBezTo>
                      <a:pt x="3584" y="52944"/>
                      <a:pt x="2056" y="53771"/>
                      <a:pt x="552" y="53997"/>
                    </a:cubicBezTo>
                    <a:lnTo>
                      <a:pt x="552" y="45476"/>
                    </a:lnTo>
                    <a:cubicBezTo>
                      <a:pt x="1720" y="43263"/>
                      <a:pt x="4170" y="41766"/>
                      <a:pt x="6656" y="41766"/>
                    </a:cubicBezTo>
                    <a:cubicBezTo>
                      <a:pt x="6676" y="41766"/>
                      <a:pt x="6697" y="41766"/>
                      <a:pt x="6717" y="41766"/>
                    </a:cubicBezTo>
                    <a:lnTo>
                      <a:pt x="6742" y="41365"/>
                    </a:lnTo>
                    <a:cubicBezTo>
                      <a:pt x="6698" y="41364"/>
                      <a:pt x="6654" y="41364"/>
                      <a:pt x="6609" y="41364"/>
                    </a:cubicBezTo>
                    <a:cubicBezTo>
                      <a:pt x="4224" y="41364"/>
                      <a:pt x="1881" y="42680"/>
                      <a:pt x="552" y="44649"/>
                    </a:cubicBezTo>
                    <a:lnTo>
                      <a:pt x="552" y="15526"/>
                    </a:lnTo>
                    <a:cubicBezTo>
                      <a:pt x="1204" y="14501"/>
                      <a:pt x="2310" y="13477"/>
                      <a:pt x="3568" y="13477"/>
                    </a:cubicBezTo>
                    <a:cubicBezTo>
                      <a:pt x="3665" y="13477"/>
                      <a:pt x="3762" y="13483"/>
                      <a:pt x="3860" y="13496"/>
                    </a:cubicBezTo>
                    <a:cubicBezTo>
                      <a:pt x="4462" y="13571"/>
                      <a:pt x="5013" y="13897"/>
                      <a:pt x="5414" y="14172"/>
                    </a:cubicBezTo>
                    <a:cubicBezTo>
                      <a:pt x="6291" y="14774"/>
                      <a:pt x="6893" y="15400"/>
                      <a:pt x="7269" y="16077"/>
                    </a:cubicBezTo>
                    <a:cubicBezTo>
                      <a:pt x="7996" y="17455"/>
                      <a:pt x="7845" y="19160"/>
                      <a:pt x="7720" y="20563"/>
                    </a:cubicBezTo>
                    <a:lnTo>
                      <a:pt x="8121" y="20588"/>
                    </a:lnTo>
                    <a:cubicBezTo>
                      <a:pt x="8221" y="19536"/>
                      <a:pt x="8346" y="18308"/>
                      <a:pt x="8071" y="17130"/>
                    </a:cubicBezTo>
                    <a:lnTo>
                      <a:pt x="8071" y="17130"/>
                    </a:lnTo>
                    <a:lnTo>
                      <a:pt x="8171" y="17180"/>
                    </a:lnTo>
                    <a:cubicBezTo>
                      <a:pt x="8296" y="16829"/>
                      <a:pt x="8647" y="16628"/>
                      <a:pt x="8923" y="16503"/>
                    </a:cubicBezTo>
                    <a:cubicBezTo>
                      <a:pt x="9204" y="16386"/>
                      <a:pt x="9557" y="16301"/>
                      <a:pt x="9912" y="16301"/>
                    </a:cubicBezTo>
                    <a:cubicBezTo>
                      <a:pt x="10316" y="16301"/>
                      <a:pt x="10722" y="16410"/>
                      <a:pt x="11028" y="16704"/>
                    </a:cubicBezTo>
                    <a:lnTo>
                      <a:pt x="11329" y="16378"/>
                    </a:lnTo>
                    <a:cubicBezTo>
                      <a:pt x="10928" y="16017"/>
                      <a:pt x="10435" y="15884"/>
                      <a:pt x="9952" y="15884"/>
                    </a:cubicBezTo>
                    <a:cubicBezTo>
                      <a:pt x="9528" y="15884"/>
                      <a:pt x="9112" y="15987"/>
                      <a:pt x="8772" y="16127"/>
                    </a:cubicBezTo>
                    <a:cubicBezTo>
                      <a:pt x="8397" y="16278"/>
                      <a:pt x="8146" y="16478"/>
                      <a:pt x="7970" y="16704"/>
                    </a:cubicBezTo>
                    <a:cubicBezTo>
                      <a:pt x="7870" y="16428"/>
                      <a:pt x="7770" y="16152"/>
                      <a:pt x="7645" y="15902"/>
                    </a:cubicBezTo>
                    <a:cubicBezTo>
                      <a:pt x="7219" y="15125"/>
                      <a:pt x="6567" y="14448"/>
                      <a:pt x="5640" y="13821"/>
                    </a:cubicBezTo>
                    <a:cubicBezTo>
                      <a:pt x="5188" y="13521"/>
                      <a:pt x="4612" y="13170"/>
                      <a:pt x="3910" y="13095"/>
                    </a:cubicBezTo>
                    <a:cubicBezTo>
                      <a:pt x="3779" y="13075"/>
                      <a:pt x="3649" y="13066"/>
                      <a:pt x="3521" y="13066"/>
                    </a:cubicBezTo>
                    <a:cubicBezTo>
                      <a:pt x="2327" y="13066"/>
                      <a:pt x="1276" y="13871"/>
                      <a:pt x="552" y="14799"/>
                    </a:cubicBezTo>
                    <a:lnTo>
                      <a:pt x="552" y="5651"/>
                    </a:lnTo>
                    <a:cubicBezTo>
                      <a:pt x="777" y="5250"/>
                      <a:pt x="2607" y="1917"/>
                      <a:pt x="6016" y="789"/>
                    </a:cubicBezTo>
                    <a:cubicBezTo>
                      <a:pt x="6768" y="541"/>
                      <a:pt x="7545" y="418"/>
                      <a:pt x="8345" y="418"/>
                    </a:cubicBezTo>
                    <a:close/>
                    <a:moveTo>
                      <a:pt x="8401" y="0"/>
                    </a:moveTo>
                    <a:cubicBezTo>
                      <a:pt x="7536" y="0"/>
                      <a:pt x="6690" y="138"/>
                      <a:pt x="5865" y="413"/>
                    </a:cubicBezTo>
                    <a:cubicBezTo>
                      <a:pt x="2081" y="1641"/>
                      <a:pt x="226" y="5350"/>
                      <a:pt x="151" y="5501"/>
                    </a:cubicBezTo>
                    <a:lnTo>
                      <a:pt x="151" y="5551"/>
                    </a:lnTo>
                    <a:lnTo>
                      <a:pt x="151" y="45375"/>
                    </a:lnTo>
                    <a:cubicBezTo>
                      <a:pt x="101" y="45451"/>
                      <a:pt x="51" y="45551"/>
                      <a:pt x="0" y="45651"/>
                    </a:cubicBezTo>
                    <a:lnTo>
                      <a:pt x="151" y="45701"/>
                    </a:lnTo>
                    <a:lnTo>
                      <a:pt x="151" y="105852"/>
                    </a:lnTo>
                    <a:lnTo>
                      <a:pt x="226" y="105927"/>
                    </a:lnTo>
                    <a:cubicBezTo>
                      <a:pt x="251" y="105952"/>
                      <a:pt x="3685" y="108784"/>
                      <a:pt x="8246" y="109085"/>
                    </a:cubicBezTo>
                    <a:cubicBezTo>
                      <a:pt x="8472" y="109110"/>
                      <a:pt x="8672" y="109110"/>
                      <a:pt x="8873" y="109110"/>
                    </a:cubicBezTo>
                    <a:cubicBezTo>
                      <a:pt x="12657" y="109110"/>
                      <a:pt x="14662" y="106754"/>
                      <a:pt x="15013" y="106278"/>
                    </a:cubicBezTo>
                    <a:cubicBezTo>
                      <a:pt x="20477" y="105677"/>
                      <a:pt x="22156" y="102042"/>
                      <a:pt x="22432" y="101316"/>
                    </a:cubicBezTo>
                    <a:cubicBezTo>
                      <a:pt x="27494" y="100664"/>
                      <a:pt x="28672" y="97105"/>
                      <a:pt x="28873" y="96328"/>
                    </a:cubicBezTo>
                    <a:cubicBezTo>
                      <a:pt x="31254" y="95777"/>
                      <a:pt x="32081" y="92920"/>
                      <a:pt x="32256" y="92318"/>
                    </a:cubicBezTo>
                    <a:cubicBezTo>
                      <a:pt x="35164" y="91015"/>
                      <a:pt x="35464" y="88734"/>
                      <a:pt x="35489" y="88208"/>
                    </a:cubicBezTo>
                    <a:cubicBezTo>
                      <a:pt x="41454" y="84022"/>
                      <a:pt x="41053" y="78383"/>
                      <a:pt x="40978" y="77631"/>
                    </a:cubicBezTo>
                    <a:cubicBezTo>
                      <a:pt x="43159" y="74373"/>
                      <a:pt x="43409" y="70889"/>
                      <a:pt x="43860" y="64649"/>
                    </a:cubicBezTo>
                    <a:cubicBezTo>
                      <a:pt x="43961" y="63371"/>
                      <a:pt x="44061" y="61967"/>
                      <a:pt x="44186" y="60413"/>
                    </a:cubicBezTo>
                    <a:cubicBezTo>
                      <a:pt x="44211" y="60388"/>
                      <a:pt x="44211" y="60363"/>
                      <a:pt x="44211" y="60338"/>
                    </a:cubicBezTo>
                    <a:lnTo>
                      <a:pt x="44186" y="60313"/>
                    </a:lnTo>
                    <a:cubicBezTo>
                      <a:pt x="44211" y="60012"/>
                      <a:pt x="44236" y="59686"/>
                      <a:pt x="44286" y="59360"/>
                    </a:cubicBezTo>
                    <a:cubicBezTo>
                      <a:pt x="45088" y="49912"/>
                      <a:pt x="41830" y="43947"/>
                      <a:pt x="41479" y="43345"/>
                    </a:cubicBezTo>
                    <a:cubicBezTo>
                      <a:pt x="41304" y="35300"/>
                      <a:pt x="38322" y="32443"/>
                      <a:pt x="37745" y="31967"/>
                    </a:cubicBezTo>
                    <a:cubicBezTo>
                      <a:pt x="38046" y="22142"/>
                      <a:pt x="32081" y="16779"/>
                      <a:pt x="31479" y="16252"/>
                    </a:cubicBezTo>
                    <a:cubicBezTo>
                      <a:pt x="30251" y="12769"/>
                      <a:pt x="24186" y="5826"/>
                      <a:pt x="20076" y="3170"/>
                    </a:cubicBezTo>
                    <a:cubicBezTo>
                      <a:pt x="17412" y="1464"/>
                      <a:pt x="15317" y="1148"/>
                      <a:pt x="14118" y="1148"/>
                    </a:cubicBezTo>
                    <a:cubicBezTo>
                      <a:pt x="13591" y="1148"/>
                      <a:pt x="13236" y="1209"/>
                      <a:pt x="13083" y="1240"/>
                    </a:cubicBezTo>
                    <a:cubicBezTo>
                      <a:pt x="11462" y="413"/>
                      <a:pt x="9901" y="0"/>
                      <a:pt x="8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5072850" y="888500"/>
                <a:ext cx="90875" cy="587125"/>
              </a:xfrm>
              <a:custGeom>
                <a:rect b="b" l="l" r="r" t="t"/>
                <a:pathLst>
                  <a:path extrusionOk="0" h="23485" w="3635">
                    <a:moveTo>
                      <a:pt x="3258" y="0"/>
                    </a:moveTo>
                    <a:cubicBezTo>
                      <a:pt x="3008" y="577"/>
                      <a:pt x="2531" y="1103"/>
                      <a:pt x="1930" y="1529"/>
                    </a:cubicBezTo>
                    <a:cubicBezTo>
                      <a:pt x="1429" y="1855"/>
                      <a:pt x="827" y="2156"/>
                      <a:pt x="25" y="2431"/>
                    </a:cubicBezTo>
                    <a:lnTo>
                      <a:pt x="100" y="2607"/>
                    </a:lnTo>
                    <a:lnTo>
                      <a:pt x="0" y="2657"/>
                    </a:lnTo>
                    <a:cubicBezTo>
                      <a:pt x="1253" y="5138"/>
                      <a:pt x="1278" y="8246"/>
                      <a:pt x="50" y="10953"/>
                    </a:cubicBezTo>
                    <a:lnTo>
                      <a:pt x="0" y="11103"/>
                    </a:lnTo>
                    <a:lnTo>
                      <a:pt x="100" y="11203"/>
                    </a:lnTo>
                    <a:cubicBezTo>
                      <a:pt x="978" y="12055"/>
                      <a:pt x="1955" y="13133"/>
                      <a:pt x="2481" y="14486"/>
                    </a:cubicBezTo>
                    <a:cubicBezTo>
                      <a:pt x="2932" y="15614"/>
                      <a:pt x="3033" y="16867"/>
                      <a:pt x="3058" y="17795"/>
                    </a:cubicBezTo>
                    <a:cubicBezTo>
                      <a:pt x="3083" y="18772"/>
                      <a:pt x="3083" y="19875"/>
                      <a:pt x="2707" y="20903"/>
                    </a:cubicBezTo>
                    <a:cubicBezTo>
                      <a:pt x="2331" y="21955"/>
                      <a:pt x="1604" y="22782"/>
                      <a:pt x="727" y="23108"/>
                    </a:cubicBezTo>
                    <a:lnTo>
                      <a:pt x="877" y="23484"/>
                    </a:lnTo>
                    <a:cubicBezTo>
                      <a:pt x="1880" y="23133"/>
                      <a:pt x="2682" y="22231"/>
                      <a:pt x="3108" y="21053"/>
                    </a:cubicBezTo>
                    <a:cubicBezTo>
                      <a:pt x="3509" y="19950"/>
                      <a:pt x="3509" y="18772"/>
                      <a:pt x="3484" y="17795"/>
                    </a:cubicBezTo>
                    <a:cubicBezTo>
                      <a:pt x="3434" y="16817"/>
                      <a:pt x="3333" y="15539"/>
                      <a:pt x="2882" y="14336"/>
                    </a:cubicBezTo>
                    <a:cubicBezTo>
                      <a:pt x="2331" y="12958"/>
                      <a:pt x="1379" y="11880"/>
                      <a:pt x="501" y="11003"/>
                    </a:cubicBezTo>
                    <a:cubicBezTo>
                      <a:pt x="1679" y="8296"/>
                      <a:pt x="1679" y="5238"/>
                      <a:pt x="501" y="2707"/>
                    </a:cubicBezTo>
                    <a:cubicBezTo>
                      <a:pt x="1178" y="2456"/>
                      <a:pt x="1704" y="2181"/>
                      <a:pt x="2155" y="1880"/>
                    </a:cubicBezTo>
                    <a:cubicBezTo>
                      <a:pt x="2832" y="1404"/>
                      <a:pt x="3333" y="827"/>
                      <a:pt x="3634" y="176"/>
                    </a:cubicBezTo>
                    <a:lnTo>
                      <a:pt x="3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5291500" y="1018825"/>
                <a:ext cx="164825" cy="436100"/>
              </a:xfrm>
              <a:custGeom>
                <a:rect b="b" l="l" r="r" t="t"/>
                <a:pathLst>
                  <a:path extrusionOk="0" h="17444" w="6593">
                    <a:moveTo>
                      <a:pt x="176" y="0"/>
                    </a:moveTo>
                    <a:lnTo>
                      <a:pt x="1" y="376"/>
                    </a:lnTo>
                    <a:cubicBezTo>
                      <a:pt x="678" y="652"/>
                      <a:pt x="1279" y="1178"/>
                      <a:pt x="1931" y="2005"/>
                    </a:cubicBezTo>
                    <a:cubicBezTo>
                      <a:pt x="3735" y="4311"/>
                      <a:pt x="4512" y="7419"/>
                      <a:pt x="4061" y="10326"/>
                    </a:cubicBezTo>
                    <a:cubicBezTo>
                      <a:pt x="3284" y="9574"/>
                      <a:pt x="2382" y="9023"/>
                      <a:pt x="1379" y="8772"/>
                    </a:cubicBezTo>
                    <a:lnTo>
                      <a:pt x="1279" y="9173"/>
                    </a:lnTo>
                    <a:cubicBezTo>
                      <a:pt x="2833" y="9574"/>
                      <a:pt x="4237" y="10777"/>
                      <a:pt x="5089" y="12381"/>
                    </a:cubicBezTo>
                    <a:cubicBezTo>
                      <a:pt x="5816" y="13785"/>
                      <a:pt x="6166" y="15489"/>
                      <a:pt x="6116" y="17419"/>
                    </a:cubicBezTo>
                    <a:lnTo>
                      <a:pt x="6517" y="17444"/>
                    </a:lnTo>
                    <a:cubicBezTo>
                      <a:pt x="6592" y="15414"/>
                      <a:pt x="6217" y="13659"/>
                      <a:pt x="5465" y="12181"/>
                    </a:cubicBezTo>
                    <a:cubicBezTo>
                      <a:pt x="5139" y="11554"/>
                      <a:pt x="4713" y="11003"/>
                      <a:pt x="4262" y="10502"/>
                    </a:cubicBezTo>
                    <a:lnTo>
                      <a:pt x="4262" y="10502"/>
                    </a:lnTo>
                    <a:lnTo>
                      <a:pt x="4462" y="10552"/>
                    </a:lnTo>
                    <a:cubicBezTo>
                      <a:pt x="4988" y="7494"/>
                      <a:pt x="4161" y="4186"/>
                      <a:pt x="2257" y="1755"/>
                    </a:cubicBezTo>
                    <a:cubicBezTo>
                      <a:pt x="1580" y="852"/>
                      <a:pt x="903" y="301"/>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6"/>
            <p:cNvGrpSpPr/>
            <p:nvPr/>
          </p:nvGrpSpPr>
          <p:grpSpPr>
            <a:xfrm>
              <a:off x="-423599" y="4361125"/>
              <a:ext cx="1138688" cy="1138578"/>
              <a:chOff x="-423599" y="4361125"/>
              <a:chExt cx="1138688" cy="1138578"/>
            </a:xfrm>
          </p:grpSpPr>
          <p:sp>
            <p:nvSpPr>
              <p:cNvPr id="45" name="Google Shape;45;p6"/>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txBox="1"/>
          <p:nvPr>
            <p:ph type="title"/>
          </p:nvPr>
        </p:nvSpPr>
        <p:spPr>
          <a:xfrm>
            <a:off x="1104250" y="1431300"/>
            <a:ext cx="37359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7"/>
          <p:cNvSpPr txBox="1"/>
          <p:nvPr>
            <p:ph idx="1" type="body"/>
          </p:nvPr>
        </p:nvSpPr>
        <p:spPr>
          <a:xfrm>
            <a:off x="1104250" y="2004000"/>
            <a:ext cx="3735900" cy="170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52" name="Google Shape;52;p7"/>
          <p:cNvSpPr/>
          <p:nvPr>
            <p:ph idx="2" type="pic"/>
          </p:nvPr>
        </p:nvSpPr>
        <p:spPr>
          <a:xfrm>
            <a:off x="5700100" y="535000"/>
            <a:ext cx="2728800" cy="2046600"/>
          </a:xfrm>
          <a:prstGeom prst="rect">
            <a:avLst/>
          </a:prstGeom>
          <a:noFill/>
          <a:ln cap="flat" cmpd="sng" w="9525">
            <a:solidFill>
              <a:schemeClr val="dk1"/>
            </a:solidFill>
            <a:prstDash val="solid"/>
            <a:round/>
            <a:headEnd len="sm" w="sm" type="none"/>
            <a:tailEnd len="sm" w="sm" type="none"/>
          </a:ln>
        </p:spPr>
      </p:sp>
      <p:sp>
        <p:nvSpPr>
          <p:cNvPr id="53" name="Google Shape;53;p7"/>
          <p:cNvSpPr/>
          <p:nvPr>
            <p:ph idx="3" type="pic"/>
          </p:nvPr>
        </p:nvSpPr>
        <p:spPr>
          <a:xfrm>
            <a:off x="5700120" y="2627001"/>
            <a:ext cx="2728800" cy="1983300"/>
          </a:xfrm>
          <a:prstGeom prst="rect">
            <a:avLst/>
          </a:prstGeom>
          <a:noFill/>
          <a:ln cap="flat" cmpd="sng" w="9525">
            <a:solidFill>
              <a:schemeClr val="dk1"/>
            </a:solidFill>
            <a:prstDash val="solid"/>
            <a:round/>
            <a:headEnd len="sm" w="sm" type="none"/>
            <a:tailEnd len="sm" w="sm" type="none"/>
          </a:ln>
        </p:spPr>
      </p:sp>
      <p:grpSp>
        <p:nvGrpSpPr>
          <p:cNvPr id="54" name="Google Shape;54;p7"/>
          <p:cNvGrpSpPr/>
          <p:nvPr/>
        </p:nvGrpSpPr>
        <p:grpSpPr>
          <a:xfrm>
            <a:off x="-780625" y="-403925"/>
            <a:ext cx="2154270" cy="1520700"/>
            <a:chOff x="-597575" y="-225350"/>
            <a:chExt cx="2154270" cy="1520700"/>
          </a:xfrm>
        </p:grpSpPr>
        <p:sp>
          <p:nvSpPr>
            <p:cNvPr id="55" name="Google Shape;55;p7"/>
            <p:cNvSpPr/>
            <p:nvPr/>
          </p:nvSpPr>
          <p:spPr>
            <a:xfrm>
              <a:off x="443023" y="-113774"/>
              <a:ext cx="1113672" cy="1113631"/>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7"/>
            <p:cNvGrpSpPr/>
            <p:nvPr/>
          </p:nvGrpSpPr>
          <p:grpSpPr>
            <a:xfrm flipH="1">
              <a:off x="-597575" y="-225350"/>
              <a:ext cx="1787625" cy="1520700"/>
              <a:chOff x="1473200" y="2376600"/>
              <a:chExt cx="1787625" cy="1520700"/>
            </a:xfrm>
          </p:grpSpPr>
          <p:sp>
            <p:nvSpPr>
              <p:cNvPr id="57" name="Google Shape;57;p7"/>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43778" y="-116204"/>
            <a:ext cx="8786625" cy="1517610"/>
            <a:chOff x="-43778" y="3849696"/>
            <a:chExt cx="8786625" cy="1517610"/>
          </a:xfrm>
        </p:grpSpPr>
        <p:grpSp>
          <p:nvGrpSpPr>
            <p:cNvPr id="64" name="Google Shape;64;p8"/>
            <p:cNvGrpSpPr/>
            <p:nvPr/>
          </p:nvGrpSpPr>
          <p:grpSpPr>
            <a:xfrm>
              <a:off x="-43778" y="3849696"/>
              <a:ext cx="1517757" cy="1517610"/>
              <a:chOff x="-423599" y="4361125"/>
              <a:chExt cx="1138688" cy="1138578"/>
            </a:xfrm>
          </p:grpSpPr>
          <p:sp>
            <p:nvSpPr>
              <p:cNvPr id="65" name="Google Shape;65;p8"/>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8"/>
            <p:cNvSpPr/>
            <p:nvPr/>
          </p:nvSpPr>
          <p:spPr>
            <a:xfrm>
              <a:off x="8114953" y="4267474"/>
              <a:ext cx="627894" cy="62780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8"/>
          <p:cNvSpPr txBox="1"/>
          <p:nvPr>
            <p:ph type="title"/>
          </p:nvPr>
        </p:nvSpPr>
        <p:spPr>
          <a:xfrm>
            <a:off x="2724150" y="1307100"/>
            <a:ext cx="36957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9"/>
          <p:cNvSpPr/>
          <p:nvPr/>
        </p:nvSpPr>
        <p:spPr>
          <a:xfrm>
            <a:off x="300000" y="296700"/>
            <a:ext cx="8544000" cy="4550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9"/>
          <p:cNvGrpSpPr/>
          <p:nvPr/>
        </p:nvGrpSpPr>
        <p:grpSpPr>
          <a:xfrm flipH="1">
            <a:off x="-992101" y="100210"/>
            <a:ext cx="10610101" cy="5319343"/>
            <a:chOff x="-274726" y="100210"/>
            <a:chExt cx="10610101" cy="5319343"/>
          </a:xfrm>
        </p:grpSpPr>
        <p:grpSp>
          <p:nvGrpSpPr>
            <p:cNvPr id="72" name="Google Shape;72;p9"/>
            <p:cNvGrpSpPr/>
            <p:nvPr/>
          </p:nvGrpSpPr>
          <p:grpSpPr>
            <a:xfrm>
              <a:off x="8315549" y="100210"/>
              <a:ext cx="2019826" cy="2130888"/>
              <a:chOff x="8095124" y="100210"/>
              <a:chExt cx="2019826" cy="2130888"/>
            </a:xfrm>
          </p:grpSpPr>
          <p:sp>
            <p:nvSpPr>
              <p:cNvPr id="73" name="Google Shape;73;p9"/>
              <p:cNvSpPr/>
              <p:nvPr/>
            </p:nvSpPr>
            <p:spPr>
              <a:xfrm>
                <a:off x="8095124" y="1334825"/>
                <a:ext cx="896306" cy="89627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9"/>
              <p:cNvGrpSpPr/>
              <p:nvPr/>
            </p:nvGrpSpPr>
            <p:grpSpPr>
              <a:xfrm>
                <a:off x="8176024" y="100210"/>
                <a:ext cx="1938925" cy="1827896"/>
                <a:chOff x="5526175" y="1290275"/>
                <a:chExt cx="2718628" cy="2562950"/>
              </a:xfrm>
            </p:grpSpPr>
            <p:sp>
              <p:nvSpPr>
                <p:cNvPr id="75" name="Google Shape;75;p9"/>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 name="Google Shape;80;p9"/>
            <p:cNvGrpSpPr/>
            <p:nvPr/>
          </p:nvGrpSpPr>
          <p:grpSpPr>
            <a:xfrm>
              <a:off x="8424001" y="4280975"/>
              <a:ext cx="1138688" cy="1138578"/>
              <a:chOff x="-423599" y="4361125"/>
              <a:chExt cx="1138688" cy="1138578"/>
            </a:xfrm>
          </p:grpSpPr>
          <p:sp>
            <p:nvSpPr>
              <p:cNvPr id="81" name="Google Shape;81;p9"/>
              <p:cNvSpPr/>
              <p:nvPr/>
            </p:nvSpPr>
            <p:spPr>
              <a:xfrm>
                <a:off x="-423599" y="4361125"/>
                <a:ext cx="1138688" cy="1138578"/>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315875" y="4468850"/>
                <a:ext cx="923215" cy="92311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9"/>
            <p:cNvSpPr/>
            <p:nvPr/>
          </p:nvSpPr>
          <p:spPr>
            <a:xfrm>
              <a:off x="-274726" y="2718725"/>
              <a:ext cx="896306" cy="89627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9"/>
          <p:cNvSpPr txBox="1"/>
          <p:nvPr>
            <p:ph type="title"/>
          </p:nvPr>
        </p:nvSpPr>
        <p:spPr>
          <a:xfrm>
            <a:off x="2201850" y="1584874"/>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9"/>
          <p:cNvSpPr txBox="1"/>
          <p:nvPr>
            <p:ph idx="1" type="subTitle"/>
          </p:nvPr>
        </p:nvSpPr>
        <p:spPr>
          <a:xfrm>
            <a:off x="2201925" y="2427926"/>
            <a:ext cx="4740300" cy="11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p:nvPr>
            <p:ph idx="2" type="pic"/>
          </p:nvPr>
        </p:nvSpPr>
        <p:spPr>
          <a:xfrm>
            <a:off x="-6875" y="0"/>
            <a:ext cx="9144000" cy="5157300"/>
          </a:xfrm>
          <a:prstGeom prst="rect">
            <a:avLst/>
          </a:prstGeom>
          <a:noFill/>
          <a:ln>
            <a:noFill/>
          </a:ln>
        </p:spPr>
      </p:sp>
      <p:sp>
        <p:nvSpPr>
          <p:cNvPr id="88" name="Google Shape;88;p10"/>
          <p:cNvSpPr txBox="1"/>
          <p:nvPr>
            <p:ph type="title"/>
          </p:nvPr>
        </p:nvSpPr>
        <p:spPr>
          <a:xfrm>
            <a:off x="720000" y="3988250"/>
            <a:ext cx="7704000" cy="469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1pPr>
            <a:lvl2pPr lvl="1"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2pPr>
            <a:lvl3pPr lvl="2"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3pPr>
            <a:lvl4pPr lvl="3"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4pPr>
            <a:lvl5pPr lvl="4"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5pPr>
            <a:lvl6pPr lvl="5"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6pPr>
            <a:lvl7pPr lvl="6"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7pPr>
            <a:lvl8pPr lvl="7"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8pPr>
            <a:lvl9pPr lvl="8" rtl="0">
              <a:spcBef>
                <a:spcPts val="0"/>
              </a:spcBef>
              <a:spcAft>
                <a:spcPts val="0"/>
              </a:spcAft>
              <a:buClr>
                <a:schemeClr val="dk1"/>
              </a:buClr>
              <a:buSzPts val="3000"/>
              <a:buFont typeface="Charis SIL"/>
              <a:buNone/>
              <a:defRPr sz="3000">
                <a:solidFill>
                  <a:schemeClr val="dk1"/>
                </a:solidFill>
                <a:latin typeface="Charis SIL"/>
                <a:ea typeface="Charis SIL"/>
                <a:cs typeface="Charis SIL"/>
                <a:sym typeface="Charis SIL"/>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1pPr>
            <a:lvl2pPr indent="-304800" lvl="1" marL="9144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2pPr>
            <a:lvl3pPr indent="-304800" lvl="2" marL="13716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3pPr>
            <a:lvl4pPr indent="-304800" lvl="3" marL="1828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4pPr>
            <a:lvl5pPr indent="-304800" lvl="4" marL="22860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5pPr>
            <a:lvl6pPr indent="-304800" lvl="5" marL="27432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6pPr>
            <a:lvl7pPr indent="-304800" lvl="6" marL="32004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7pPr>
            <a:lvl8pPr indent="-304800" lvl="7" marL="36576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8pPr>
            <a:lvl9pPr indent="-304800" lvl="8" marL="411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ctrTitle"/>
          </p:nvPr>
        </p:nvSpPr>
        <p:spPr>
          <a:xfrm>
            <a:off x="715100" y="877713"/>
            <a:ext cx="4621500" cy="235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21637"/>
                </a:solidFill>
              </a:rPr>
              <a:t>AI DENOISOR FOR BRAIN TUMOR MRI’S</a:t>
            </a:r>
            <a:endParaRPr>
              <a:solidFill>
                <a:schemeClr val="lt2"/>
              </a:solidFill>
            </a:endParaRPr>
          </a:p>
        </p:txBody>
      </p:sp>
      <p:sp>
        <p:nvSpPr>
          <p:cNvPr id="272" name="Google Shape;272;p25"/>
          <p:cNvSpPr txBox="1"/>
          <p:nvPr>
            <p:ph idx="1" type="subTitle"/>
          </p:nvPr>
        </p:nvSpPr>
        <p:spPr>
          <a:xfrm>
            <a:off x="715100" y="3443725"/>
            <a:ext cx="43590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PAAR DENOISORS</a:t>
            </a:r>
            <a:endParaRPr b="1"/>
          </a:p>
          <a:p>
            <a:pPr indent="0" lvl="0" marL="0" rtl="0" algn="l">
              <a:spcBef>
                <a:spcPts val="0"/>
              </a:spcBef>
              <a:spcAft>
                <a:spcPts val="0"/>
              </a:spcAft>
              <a:buNone/>
            </a:pPr>
            <a:r>
              <a:rPr lang="en"/>
              <a:t>(Ryan Tran, Anand Sabnis, Pasang Sherpa, Allen Maredia)</a:t>
            </a:r>
            <a:endParaRPr/>
          </a:p>
        </p:txBody>
      </p:sp>
      <p:cxnSp>
        <p:nvCxnSpPr>
          <p:cNvPr id="273" name="Google Shape;273;p25"/>
          <p:cNvCxnSpPr/>
          <p:nvPr/>
        </p:nvCxnSpPr>
        <p:spPr>
          <a:xfrm>
            <a:off x="822675" y="3323008"/>
            <a:ext cx="3748500" cy="0"/>
          </a:xfrm>
          <a:prstGeom prst="straightConnector1">
            <a:avLst/>
          </a:prstGeom>
          <a:noFill/>
          <a:ln cap="flat" cmpd="sng" w="9525">
            <a:solidFill>
              <a:schemeClr val="dk1"/>
            </a:solidFill>
            <a:prstDash val="solid"/>
            <a:round/>
            <a:headEnd len="med" w="med" type="none"/>
            <a:tailEnd len="med" w="med" type="none"/>
          </a:ln>
        </p:spPr>
      </p:cxnSp>
      <p:grpSp>
        <p:nvGrpSpPr>
          <p:cNvPr id="274" name="Google Shape;274;p25"/>
          <p:cNvGrpSpPr/>
          <p:nvPr/>
        </p:nvGrpSpPr>
        <p:grpSpPr>
          <a:xfrm>
            <a:off x="5526175" y="1290275"/>
            <a:ext cx="2902731" cy="2562950"/>
            <a:chOff x="5526175" y="1290275"/>
            <a:chExt cx="2902731" cy="2562950"/>
          </a:xfrm>
        </p:grpSpPr>
        <p:sp>
          <p:nvSpPr>
            <p:cNvPr id="275" name="Google Shape;275;p25"/>
            <p:cNvSpPr/>
            <p:nvPr/>
          </p:nvSpPr>
          <p:spPr>
            <a:xfrm>
              <a:off x="7202528" y="1602855"/>
              <a:ext cx="1226378" cy="122633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5"/>
            <p:cNvGrpSpPr/>
            <p:nvPr/>
          </p:nvGrpSpPr>
          <p:grpSpPr>
            <a:xfrm>
              <a:off x="5526175" y="1290275"/>
              <a:ext cx="2718628" cy="2562950"/>
              <a:chOff x="5526175" y="1290275"/>
              <a:chExt cx="2718628" cy="2562950"/>
            </a:xfrm>
          </p:grpSpPr>
          <p:sp>
            <p:nvSpPr>
              <p:cNvPr id="277" name="Google Shape;277;p25"/>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380" name="Google Shape;380;p34"/>
          <p:cNvSpPr txBox="1"/>
          <p:nvPr>
            <p:ph idx="2" type="subTitle"/>
          </p:nvPr>
        </p:nvSpPr>
        <p:spPr>
          <a:xfrm>
            <a:off x="816550" y="1696675"/>
            <a:ext cx="7161000" cy="157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Evaluation Metrics are used to help us refine and determine what a good model is. These will show us how close to the actual image our denoised image is. </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Common metrics for image denoising include PSNR (Peak Signal-to-Noise Ratio), SSIM (Structural Similarity Index), or MSE (Mean Squared Error). </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 decided to compare all the metrics across both models to have a better grasp on the efficiency of models.</a:t>
            </a:r>
            <a:endParaRPr sz="1500">
              <a:solidFill>
                <a:srgbClr val="000000"/>
              </a:solidFill>
              <a:latin typeface="Times New Roman"/>
              <a:ea typeface="Times New Roman"/>
              <a:cs typeface="Times New Roman"/>
              <a:sym typeface="Times New Roman"/>
            </a:endParaRPr>
          </a:p>
        </p:txBody>
      </p:sp>
      <p:sp>
        <p:nvSpPr>
          <p:cNvPr id="381" name="Google Shape;381;p34"/>
          <p:cNvSpPr txBox="1"/>
          <p:nvPr>
            <p:ph idx="3" type="subTitle"/>
          </p:nvPr>
        </p:nvSpPr>
        <p:spPr>
          <a:xfrm>
            <a:off x="720007" y="1050225"/>
            <a:ext cx="39993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Metrics</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387" name="Google Shape;387;p35"/>
          <p:cNvSpPr txBox="1"/>
          <p:nvPr>
            <p:ph idx="4" type="subTitle"/>
          </p:nvPr>
        </p:nvSpPr>
        <p:spPr>
          <a:xfrm>
            <a:off x="724900" y="1771290"/>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PSNR</a:t>
            </a:r>
            <a:endParaRPr b="1"/>
          </a:p>
        </p:txBody>
      </p:sp>
      <p:sp>
        <p:nvSpPr>
          <p:cNvPr id="388" name="Google Shape;388;p35"/>
          <p:cNvSpPr txBox="1"/>
          <p:nvPr>
            <p:ph idx="5" type="subTitle"/>
          </p:nvPr>
        </p:nvSpPr>
        <p:spPr>
          <a:xfrm>
            <a:off x="3424120" y="1771290"/>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SSIM</a:t>
            </a:r>
            <a:endParaRPr b="1"/>
          </a:p>
        </p:txBody>
      </p:sp>
      <p:sp>
        <p:nvSpPr>
          <p:cNvPr id="389" name="Google Shape;389;p35"/>
          <p:cNvSpPr txBox="1"/>
          <p:nvPr>
            <p:ph idx="1" type="subTitle"/>
          </p:nvPr>
        </p:nvSpPr>
        <p:spPr>
          <a:xfrm>
            <a:off x="724900" y="2094585"/>
            <a:ext cx="2305500" cy="1303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latin typeface="Times New Roman"/>
                <a:ea typeface="Times New Roman"/>
                <a:cs typeface="Times New Roman"/>
                <a:sym typeface="Times New Roman"/>
              </a:rPr>
              <a:t>PSNR</a:t>
            </a:r>
            <a:r>
              <a:rPr lang="en" sz="1100">
                <a:solidFill>
                  <a:srgbClr val="000000"/>
                </a:solidFill>
                <a:latin typeface="Times New Roman"/>
                <a:ea typeface="Times New Roman"/>
                <a:cs typeface="Times New Roman"/>
                <a:sym typeface="Times New Roman"/>
              </a:rPr>
              <a:t> stands for </a:t>
            </a:r>
            <a:r>
              <a:rPr b="1" lang="en" sz="1100">
                <a:solidFill>
                  <a:srgbClr val="000000"/>
                </a:solidFill>
                <a:latin typeface="Times New Roman"/>
                <a:ea typeface="Times New Roman"/>
                <a:cs typeface="Times New Roman"/>
                <a:sym typeface="Times New Roman"/>
              </a:rPr>
              <a:t>"Peak Signal-to-Noise Ratio."</a:t>
            </a:r>
            <a:r>
              <a:rPr lang="en" sz="1100">
                <a:solidFill>
                  <a:srgbClr val="000000"/>
                </a:solidFill>
                <a:latin typeface="Times New Roman"/>
                <a:ea typeface="Times New Roman"/>
                <a:cs typeface="Times New Roman"/>
                <a:sym typeface="Times New Roman"/>
              </a:rPr>
              <a:t> It is a metric used to measure the quality of an image or a video signal. It quantifies the difference between the original image and the compressed or processed image by comparing the maximum possible power of a signal to the power of corrupting noise.</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390" name="Google Shape;390;p35"/>
          <p:cNvSpPr txBox="1"/>
          <p:nvPr>
            <p:ph idx="2" type="subTitle"/>
          </p:nvPr>
        </p:nvSpPr>
        <p:spPr>
          <a:xfrm>
            <a:off x="3424120" y="2055260"/>
            <a:ext cx="2305500" cy="1303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100">
                <a:solidFill>
                  <a:srgbClr val="000000"/>
                </a:solidFill>
                <a:latin typeface="Times New Roman"/>
                <a:ea typeface="Times New Roman"/>
                <a:cs typeface="Times New Roman"/>
                <a:sym typeface="Times New Roman"/>
              </a:rPr>
              <a:t>SSIM</a:t>
            </a:r>
            <a:r>
              <a:rPr lang="en" sz="1100">
                <a:solidFill>
                  <a:srgbClr val="000000"/>
                </a:solidFill>
                <a:latin typeface="Times New Roman"/>
                <a:ea typeface="Times New Roman"/>
                <a:cs typeface="Times New Roman"/>
                <a:sym typeface="Times New Roman"/>
              </a:rPr>
              <a:t> stands for </a:t>
            </a:r>
            <a:r>
              <a:rPr b="1" lang="en" sz="1100">
                <a:solidFill>
                  <a:srgbClr val="000000"/>
                </a:solidFill>
                <a:latin typeface="Times New Roman"/>
                <a:ea typeface="Times New Roman"/>
                <a:cs typeface="Times New Roman"/>
                <a:sym typeface="Times New Roman"/>
              </a:rPr>
              <a:t>"Structural Similarity Index Measure."</a:t>
            </a:r>
            <a:r>
              <a:rPr lang="en" sz="1100">
                <a:solidFill>
                  <a:srgbClr val="000000"/>
                </a:solidFill>
                <a:latin typeface="Times New Roman"/>
                <a:ea typeface="Times New Roman"/>
                <a:cs typeface="Times New Roman"/>
                <a:sym typeface="Times New Roman"/>
              </a:rPr>
              <a:t> It is another metric used to evaluate the similarity between two images. SSIM measures the perceived change in structural information, luminance, and contrast of images. Higher SSIM values generally indicate greater similarity between the images being compared.</a:t>
            </a:r>
            <a:endParaRPr/>
          </a:p>
        </p:txBody>
      </p:sp>
      <p:sp>
        <p:nvSpPr>
          <p:cNvPr id="391" name="Google Shape;391;p35"/>
          <p:cNvSpPr txBox="1"/>
          <p:nvPr>
            <p:ph idx="3" type="subTitle"/>
          </p:nvPr>
        </p:nvSpPr>
        <p:spPr>
          <a:xfrm>
            <a:off x="6123347" y="2055260"/>
            <a:ext cx="2305500" cy="1303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latin typeface="Times New Roman"/>
                <a:ea typeface="Times New Roman"/>
                <a:cs typeface="Times New Roman"/>
                <a:sym typeface="Times New Roman"/>
              </a:rPr>
              <a:t>MSE</a:t>
            </a:r>
            <a:r>
              <a:rPr lang="en" sz="1100">
                <a:solidFill>
                  <a:srgbClr val="000000"/>
                </a:solidFill>
                <a:latin typeface="Times New Roman"/>
                <a:ea typeface="Times New Roman"/>
                <a:cs typeface="Times New Roman"/>
                <a:sym typeface="Times New Roman"/>
              </a:rPr>
              <a:t> stands for </a:t>
            </a:r>
            <a:r>
              <a:rPr b="1" lang="en" sz="1100">
                <a:solidFill>
                  <a:srgbClr val="000000"/>
                </a:solidFill>
                <a:latin typeface="Times New Roman"/>
                <a:ea typeface="Times New Roman"/>
                <a:cs typeface="Times New Roman"/>
                <a:sym typeface="Times New Roman"/>
              </a:rPr>
              <a:t>"Mean Squared Error."</a:t>
            </a:r>
            <a:r>
              <a:rPr lang="en" sz="1100">
                <a:solidFill>
                  <a:srgbClr val="000000"/>
                </a:solidFill>
                <a:latin typeface="Times New Roman"/>
                <a:ea typeface="Times New Roman"/>
                <a:cs typeface="Times New Roman"/>
                <a:sym typeface="Times New Roman"/>
              </a:rPr>
              <a:t> It is a common measure used in image processing or signal processing to quantify the average squared differences between corresponding pixels or values in two images. Lower MSE values indicate less difference between the images being compared, suggesting higher similarity or better quality.</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392" name="Google Shape;392;p35"/>
          <p:cNvSpPr txBox="1"/>
          <p:nvPr>
            <p:ph idx="6" type="subTitle"/>
          </p:nvPr>
        </p:nvSpPr>
        <p:spPr>
          <a:xfrm>
            <a:off x="6123340" y="1771290"/>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4355775" y="2256975"/>
            <a:ext cx="4274400" cy="17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Analysis</a:t>
            </a:r>
            <a:endParaRPr/>
          </a:p>
        </p:txBody>
      </p:sp>
      <p:sp>
        <p:nvSpPr>
          <p:cNvPr id="398" name="Google Shape;398;p36"/>
          <p:cNvSpPr txBox="1"/>
          <p:nvPr>
            <p:ph idx="2" type="title"/>
          </p:nvPr>
        </p:nvSpPr>
        <p:spPr>
          <a:xfrm>
            <a:off x="4355775" y="1017025"/>
            <a:ext cx="1117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pic>
        <p:nvPicPr>
          <p:cNvPr id="399" name="Google Shape;399;p36"/>
          <p:cNvPicPr preferRelativeResize="0"/>
          <p:nvPr>
            <p:ph idx="3" type="pic"/>
          </p:nvPr>
        </p:nvPicPr>
        <p:blipFill rotWithShape="1">
          <a:blip r:embed="rId3">
            <a:alphaModFix/>
          </a:blip>
          <a:srcRect b="3652" l="0" r="0" t="3652"/>
          <a:stretch/>
        </p:blipFill>
        <p:spPr>
          <a:xfrm>
            <a:off x="715112" y="535000"/>
            <a:ext cx="2929014" cy="4073498"/>
          </a:xfrm>
          <a:prstGeom prst="rect">
            <a:avLst/>
          </a:prstGeom>
        </p:spPr>
      </p:pic>
      <p:grpSp>
        <p:nvGrpSpPr>
          <p:cNvPr id="400" name="Google Shape;400;p36"/>
          <p:cNvGrpSpPr/>
          <p:nvPr/>
        </p:nvGrpSpPr>
        <p:grpSpPr>
          <a:xfrm>
            <a:off x="7087311" y="-412017"/>
            <a:ext cx="2683152" cy="1894032"/>
            <a:chOff x="7087311" y="-412017"/>
            <a:chExt cx="2683152" cy="1894032"/>
          </a:xfrm>
        </p:grpSpPr>
        <p:sp>
          <p:nvSpPr>
            <p:cNvPr id="401" name="Google Shape;401;p36"/>
            <p:cNvSpPr/>
            <p:nvPr/>
          </p:nvSpPr>
          <p:spPr>
            <a:xfrm flipH="1">
              <a:off x="7087311" y="-273050"/>
              <a:ext cx="1387087" cy="1387035"/>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36"/>
            <p:cNvGrpSpPr/>
            <p:nvPr/>
          </p:nvGrpSpPr>
          <p:grpSpPr>
            <a:xfrm>
              <a:off x="7543976" y="-412017"/>
              <a:ext cx="2226487" cy="1894032"/>
              <a:chOff x="1473200" y="2376600"/>
              <a:chExt cx="1787625" cy="1520700"/>
            </a:xfrm>
          </p:grpSpPr>
          <p:sp>
            <p:nvSpPr>
              <p:cNvPr id="403" name="Google Shape;403;p36"/>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412" name="Google Shape;412;p37"/>
          <p:cNvSpPr txBox="1"/>
          <p:nvPr>
            <p:ph idx="2" type="subTitle"/>
          </p:nvPr>
        </p:nvSpPr>
        <p:spPr>
          <a:xfrm>
            <a:off x="816550" y="1696675"/>
            <a:ext cx="7161000" cy="1570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We trained the U-net and AutoEncoder model using the images in the brain tumor mri dataset(mentioned on slide 6). </a:t>
            </a:r>
            <a:endParaRPr sz="13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This dataset contains 7023 images of human brain MRI images which are classified into 4 classes: glioma - meningioma - no tumor and pituitary. </a:t>
            </a:r>
            <a:endParaRPr sz="13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We picked the glioma subset to train our model. The glioma subset contains 1321 images that all show a glioma tumor in the brain.</a:t>
            </a:r>
            <a:endParaRPr sz="13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The training and testing data split was 80-20(80% of images were used for training, whereas 20% were used for testing). This allowed us to extensively train and test our model.</a:t>
            </a:r>
            <a:endParaRPr sz="1500">
              <a:solidFill>
                <a:srgbClr val="000000"/>
              </a:solidFill>
              <a:latin typeface="Times New Roman"/>
              <a:ea typeface="Times New Roman"/>
              <a:cs typeface="Times New Roman"/>
              <a:sym typeface="Times New Roman"/>
            </a:endParaRPr>
          </a:p>
        </p:txBody>
      </p:sp>
      <p:sp>
        <p:nvSpPr>
          <p:cNvPr id="413" name="Google Shape;413;p37"/>
          <p:cNvSpPr txBox="1"/>
          <p:nvPr>
            <p:ph idx="3" type="subTitle"/>
          </p:nvPr>
        </p:nvSpPr>
        <p:spPr>
          <a:xfrm>
            <a:off x="720007" y="1050225"/>
            <a:ext cx="39993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and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4355775" y="2256975"/>
            <a:ext cx="4274400" cy="17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19" name="Google Shape;419;p38"/>
          <p:cNvSpPr txBox="1"/>
          <p:nvPr>
            <p:ph idx="2" type="title"/>
          </p:nvPr>
        </p:nvSpPr>
        <p:spPr>
          <a:xfrm>
            <a:off x="4355775" y="1017025"/>
            <a:ext cx="1117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pic>
        <p:nvPicPr>
          <p:cNvPr id="420" name="Google Shape;420;p38"/>
          <p:cNvPicPr preferRelativeResize="0"/>
          <p:nvPr>
            <p:ph idx="3" type="pic"/>
          </p:nvPr>
        </p:nvPicPr>
        <p:blipFill rotWithShape="1">
          <a:blip r:embed="rId3">
            <a:alphaModFix/>
          </a:blip>
          <a:srcRect b="3652" l="0" r="0" t="3652"/>
          <a:stretch/>
        </p:blipFill>
        <p:spPr>
          <a:xfrm>
            <a:off x="715112" y="535000"/>
            <a:ext cx="2929014" cy="4073498"/>
          </a:xfrm>
          <a:prstGeom prst="rect">
            <a:avLst/>
          </a:prstGeom>
        </p:spPr>
      </p:pic>
      <p:grpSp>
        <p:nvGrpSpPr>
          <p:cNvPr id="421" name="Google Shape;421;p38"/>
          <p:cNvGrpSpPr/>
          <p:nvPr/>
        </p:nvGrpSpPr>
        <p:grpSpPr>
          <a:xfrm>
            <a:off x="7087311" y="-412017"/>
            <a:ext cx="2683152" cy="1894032"/>
            <a:chOff x="7087311" y="-412017"/>
            <a:chExt cx="2683152" cy="1894032"/>
          </a:xfrm>
        </p:grpSpPr>
        <p:sp>
          <p:nvSpPr>
            <p:cNvPr id="422" name="Google Shape;422;p38"/>
            <p:cNvSpPr/>
            <p:nvPr/>
          </p:nvSpPr>
          <p:spPr>
            <a:xfrm flipH="1">
              <a:off x="7087311" y="-273050"/>
              <a:ext cx="1387087" cy="1387035"/>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38"/>
            <p:cNvGrpSpPr/>
            <p:nvPr/>
          </p:nvGrpSpPr>
          <p:grpSpPr>
            <a:xfrm>
              <a:off x="7543976" y="-412017"/>
              <a:ext cx="2226487" cy="1894032"/>
              <a:chOff x="1473200" y="2376600"/>
              <a:chExt cx="1787625" cy="1520700"/>
            </a:xfrm>
          </p:grpSpPr>
          <p:sp>
            <p:nvSpPr>
              <p:cNvPr id="424" name="Google Shape;424;p38"/>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idx="1" type="subTitle"/>
          </p:nvPr>
        </p:nvSpPr>
        <p:spPr>
          <a:xfrm>
            <a:off x="965625" y="1250650"/>
            <a:ext cx="5535000" cy="950400"/>
          </a:xfrm>
          <a:prstGeom prst="rect">
            <a:avLst/>
          </a:prstGeom>
        </p:spPr>
        <p:txBody>
          <a:bodyPr anchorCtr="0" anchor="t" bIns="91425" lIns="91425" spcFirstLastPara="1" rIns="91425" wrap="square" tIns="91425">
            <a:noAutofit/>
          </a:bodyPr>
          <a:lstStyle/>
          <a:p>
            <a:pPr indent="-304800" lvl="0" marL="457200" marR="76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choice between U-Net and AutoEncoder for image denoising may depend on various factors such as the nature of noise in the images, the level of detail preservation required, computational resources, and the specific requirements of the denoising task. </a:t>
            </a:r>
            <a:endParaRPr sz="1200">
              <a:solidFill>
                <a:srgbClr val="000000"/>
              </a:solidFill>
              <a:latin typeface="Times New Roman"/>
              <a:ea typeface="Times New Roman"/>
              <a:cs typeface="Times New Roman"/>
              <a:sym typeface="Times New Roman"/>
            </a:endParaRPr>
          </a:p>
          <a:p>
            <a:pPr indent="0" lvl="0" marL="457200" marR="7620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marR="76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Experimentation and evaluation using both architectures on a particular dataset or problem can help determine which model performs better for a given scenario.</a:t>
            </a:r>
            <a:endParaRPr sz="1200">
              <a:solidFill>
                <a:srgbClr val="000000"/>
              </a:solidFill>
              <a:latin typeface="Times New Roman"/>
              <a:ea typeface="Times New Roman"/>
              <a:cs typeface="Times New Roman"/>
              <a:sym typeface="Times New Roman"/>
            </a:endParaRPr>
          </a:p>
          <a:p>
            <a:pPr indent="0" lvl="0" marL="0" marR="7620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marR="76200" rtl="0" algn="just">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With that being said, here are the results:</a:t>
            </a:r>
            <a:endParaRPr sz="1200">
              <a:solidFill>
                <a:srgbClr val="000000"/>
              </a:solidFill>
              <a:latin typeface="Times New Roman"/>
              <a:ea typeface="Times New Roman"/>
              <a:cs typeface="Times New Roman"/>
              <a:sym typeface="Times New Roman"/>
            </a:endParaRPr>
          </a:p>
        </p:txBody>
      </p:sp>
      <p:sp>
        <p:nvSpPr>
          <p:cNvPr id="433" name="Google Shape;433;p39"/>
          <p:cNvSpPr txBox="1"/>
          <p:nvPr>
            <p:ph type="title"/>
          </p:nvPr>
        </p:nvSpPr>
        <p:spPr>
          <a:xfrm>
            <a:off x="965625" y="472950"/>
            <a:ext cx="4919700" cy="8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a:t>
            </a:r>
            <a:endParaRPr/>
          </a:p>
        </p:txBody>
      </p:sp>
      <p:grpSp>
        <p:nvGrpSpPr>
          <p:cNvPr id="434" name="Google Shape;434;p39"/>
          <p:cNvGrpSpPr/>
          <p:nvPr/>
        </p:nvGrpSpPr>
        <p:grpSpPr>
          <a:xfrm>
            <a:off x="7485277" y="1290275"/>
            <a:ext cx="2718628" cy="3162138"/>
            <a:chOff x="5526175" y="1290275"/>
            <a:chExt cx="2718628" cy="3162138"/>
          </a:xfrm>
        </p:grpSpPr>
        <p:sp>
          <p:nvSpPr>
            <p:cNvPr id="435" name="Google Shape;435;p39"/>
            <p:cNvSpPr/>
            <p:nvPr/>
          </p:nvSpPr>
          <p:spPr>
            <a:xfrm>
              <a:off x="5657978" y="3226080"/>
              <a:ext cx="1226378" cy="122633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39"/>
            <p:cNvGrpSpPr/>
            <p:nvPr/>
          </p:nvGrpSpPr>
          <p:grpSpPr>
            <a:xfrm>
              <a:off x="5526175" y="1290275"/>
              <a:ext cx="2718628" cy="2562950"/>
              <a:chOff x="5526175" y="1290275"/>
              <a:chExt cx="2718628" cy="2562950"/>
            </a:xfrm>
          </p:grpSpPr>
          <p:sp>
            <p:nvSpPr>
              <p:cNvPr id="437" name="Google Shape;437;p39"/>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965625" y="472950"/>
            <a:ext cx="4919700" cy="8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Metrics:</a:t>
            </a:r>
            <a:endParaRPr sz="4900"/>
          </a:p>
        </p:txBody>
      </p:sp>
      <p:sp>
        <p:nvSpPr>
          <p:cNvPr id="447" name="Google Shape;447;p40"/>
          <p:cNvSpPr txBox="1"/>
          <p:nvPr>
            <p:ph idx="4294967295" type="body"/>
          </p:nvPr>
        </p:nvSpPr>
        <p:spPr>
          <a:xfrm>
            <a:off x="325625" y="1357950"/>
            <a:ext cx="3735900" cy="276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As seen on the right, the U-Net model is better at denoising images with all levels of noise</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On average, PSNR is higher across all noises, as well as the SSIM. The MSE is higher for the AutoEncoder model.</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In conclusion, the U-Net model generated better denoised images when given brain tumor MRIs.</a:t>
            </a:r>
            <a:endParaRPr sz="1300">
              <a:solidFill>
                <a:srgbClr val="000000"/>
              </a:solidFill>
              <a:latin typeface="Times New Roman"/>
              <a:ea typeface="Times New Roman"/>
              <a:cs typeface="Times New Roman"/>
              <a:sym typeface="Times New Roman"/>
            </a:endParaRPr>
          </a:p>
        </p:txBody>
      </p:sp>
      <p:pic>
        <p:nvPicPr>
          <p:cNvPr id="448" name="Google Shape;448;p40"/>
          <p:cNvPicPr preferRelativeResize="0"/>
          <p:nvPr/>
        </p:nvPicPr>
        <p:blipFill>
          <a:blip r:embed="rId3">
            <a:alphaModFix/>
          </a:blip>
          <a:stretch>
            <a:fillRect/>
          </a:stretch>
        </p:blipFill>
        <p:spPr>
          <a:xfrm>
            <a:off x="4707075" y="472950"/>
            <a:ext cx="3656814" cy="410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ctrTitle"/>
          </p:nvPr>
        </p:nvSpPr>
        <p:spPr>
          <a:xfrm>
            <a:off x="2815225" y="535000"/>
            <a:ext cx="3513600" cy="9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cxnSp>
        <p:nvCxnSpPr>
          <p:cNvPr id="454" name="Google Shape;454;p41"/>
          <p:cNvCxnSpPr/>
          <p:nvPr/>
        </p:nvCxnSpPr>
        <p:spPr>
          <a:xfrm>
            <a:off x="3224400" y="1597538"/>
            <a:ext cx="2695200" cy="0"/>
          </a:xfrm>
          <a:prstGeom prst="straightConnector1">
            <a:avLst/>
          </a:prstGeom>
          <a:noFill/>
          <a:ln cap="flat" cmpd="sng" w="9525">
            <a:solidFill>
              <a:schemeClr val="dk1"/>
            </a:solidFill>
            <a:prstDash val="solid"/>
            <a:round/>
            <a:headEnd len="med" w="med" type="none"/>
            <a:tailEnd len="med" w="med" type="none"/>
          </a:ln>
        </p:spPr>
      </p:cxnSp>
      <p:grpSp>
        <p:nvGrpSpPr>
          <p:cNvPr id="455" name="Google Shape;455;p41"/>
          <p:cNvGrpSpPr/>
          <p:nvPr/>
        </p:nvGrpSpPr>
        <p:grpSpPr>
          <a:xfrm>
            <a:off x="-420437" y="-129967"/>
            <a:ext cx="2687222" cy="2220703"/>
            <a:chOff x="7543976" y="-412017"/>
            <a:chExt cx="2687222" cy="2220703"/>
          </a:xfrm>
        </p:grpSpPr>
        <p:sp>
          <p:nvSpPr>
            <p:cNvPr id="456" name="Google Shape;456;p41"/>
            <p:cNvSpPr/>
            <p:nvPr/>
          </p:nvSpPr>
          <p:spPr>
            <a:xfrm flipH="1">
              <a:off x="8844111" y="421650"/>
              <a:ext cx="1387087" cy="1387035"/>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1"/>
            <p:cNvGrpSpPr/>
            <p:nvPr/>
          </p:nvGrpSpPr>
          <p:grpSpPr>
            <a:xfrm>
              <a:off x="7543976" y="-412017"/>
              <a:ext cx="2226487" cy="1894032"/>
              <a:chOff x="1473200" y="2376600"/>
              <a:chExt cx="1787625" cy="1520700"/>
            </a:xfrm>
          </p:grpSpPr>
          <p:sp>
            <p:nvSpPr>
              <p:cNvPr id="458" name="Google Shape;458;p41"/>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2" name="Google Shape;462;p41"/>
          <p:cNvGrpSpPr/>
          <p:nvPr/>
        </p:nvGrpSpPr>
        <p:grpSpPr>
          <a:xfrm>
            <a:off x="7281234" y="1938710"/>
            <a:ext cx="2295338" cy="2669793"/>
            <a:chOff x="5526175" y="1290275"/>
            <a:chExt cx="2718628" cy="3162138"/>
          </a:xfrm>
        </p:grpSpPr>
        <p:sp>
          <p:nvSpPr>
            <p:cNvPr id="463" name="Google Shape;463;p41"/>
            <p:cNvSpPr/>
            <p:nvPr/>
          </p:nvSpPr>
          <p:spPr>
            <a:xfrm>
              <a:off x="5657978" y="3226080"/>
              <a:ext cx="1226378" cy="1226332"/>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41"/>
            <p:cNvGrpSpPr/>
            <p:nvPr/>
          </p:nvGrpSpPr>
          <p:grpSpPr>
            <a:xfrm>
              <a:off x="5526175" y="1290275"/>
              <a:ext cx="2718628" cy="2562950"/>
              <a:chOff x="5526175" y="1290275"/>
              <a:chExt cx="2718628" cy="2562950"/>
            </a:xfrm>
          </p:grpSpPr>
          <p:sp>
            <p:nvSpPr>
              <p:cNvPr id="465" name="Google Shape;465;p41"/>
              <p:cNvSpPr/>
              <p:nvPr/>
            </p:nvSpPr>
            <p:spPr>
              <a:xfrm>
                <a:off x="5921694" y="2416435"/>
                <a:ext cx="791042" cy="240024"/>
              </a:xfrm>
              <a:custGeom>
                <a:rect b="b" l="l" r="r" t="t"/>
                <a:pathLst>
                  <a:path extrusionOk="0" h="5293" w="17444">
                    <a:moveTo>
                      <a:pt x="224" y="1"/>
                    </a:moveTo>
                    <a:cubicBezTo>
                      <a:pt x="174" y="1"/>
                      <a:pt x="122" y="19"/>
                      <a:pt x="75" y="54"/>
                    </a:cubicBezTo>
                    <a:cubicBezTo>
                      <a:pt x="0" y="129"/>
                      <a:pt x="0" y="280"/>
                      <a:pt x="75" y="355"/>
                    </a:cubicBezTo>
                    <a:cubicBezTo>
                      <a:pt x="2030" y="2435"/>
                      <a:pt x="4612" y="3563"/>
                      <a:pt x="7369" y="3563"/>
                    </a:cubicBezTo>
                    <a:cubicBezTo>
                      <a:pt x="7995" y="3563"/>
                      <a:pt x="8597" y="3513"/>
                      <a:pt x="9198" y="3388"/>
                    </a:cubicBezTo>
                    <a:cubicBezTo>
                      <a:pt x="9198" y="3438"/>
                      <a:pt x="9223" y="3463"/>
                      <a:pt x="9248" y="3513"/>
                    </a:cubicBezTo>
                    <a:cubicBezTo>
                      <a:pt x="10326" y="4641"/>
                      <a:pt x="11780" y="5292"/>
                      <a:pt x="13308" y="5292"/>
                    </a:cubicBezTo>
                    <a:cubicBezTo>
                      <a:pt x="14837" y="5292"/>
                      <a:pt x="16291" y="4641"/>
                      <a:pt x="17369" y="3513"/>
                    </a:cubicBezTo>
                    <a:cubicBezTo>
                      <a:pt x="17444" y="3413"/>
                      <a:pt x="17444" y="3287"/>
                      <a:pt x="17369" y="3212"/>
                    </a:cubicBezTo>
                    <a:cubicBezTo>
                      <a:pt x="17318" y="3175"/>
                      <a:pt x="17262" y="3156"/>
                      <a:pt x="17209" y="3156"/>
                    </a:cubicBezTo>
                    <a:cubicBezTo>
                      <a:pt x="17156" y="3156"/>
                      <a:pt x="17105" y="3175"/>
                      <a:pt x="17068" y="3212"/>
                    </a:cubicBezTo>
                    <a:cubicBezTo>
                      <a:pt x="16065" y="4290"/>
                      <a:pt x="14737" y="4866"/>
                      <a:pt x="13308" y="4866"/>
                    </a:cubicBezTo>
                    <a:cubicBezTo>
                      <a:pt x="11930" y="4866"/>
                      <a:pt x="10627" y="4315"/>
                      <a:pt x="9624" y="3312"/>
                    </a:cubicBezTo>
                    <a:cubicBezTo>
                      <a:pt x="11529" y="2861"/>
                      <a:pt x="13283" y="1859"/>
                      <a:pt x="14687" y="355"/>
                    </a:cubicBezTo>
                    <a:cubicBezTo>
                      <a:pt x="14762" y="280"/>
                      <a:pt x="14762" y="129"/>
                      <a:pt x="14687" y="54"/>
                    </a:cubicBezTo>
                    <a:cubicBezTo>
                      <a:pt x="14640" y="19"/>
                      <a:pt x="14588" y="1"/>
                      <a:pt x="14539" y="1"/>
                    </a:cubicBezTo>
                    <a:cubicBezTo>
                      <a:pt x="14481" y="1"/>
                      <a:pt x="14426" y="26"/>
                      <a:pt x="14386" y="79"/>
                    </a:cubicBezTo>
                    <a:cubicBezTo>
                      <a:pt x="12506" y="2059"/>
                      <a:pt x="10025" y="3162"/>
                      <a:pt x="7369" y="3162"/>
                    </a:cubicBezTo>
                    <a:cubicBezTo>
                      <a:pt x="4737" y="3162"/>
                      <a:pt x="2256" y="2059"/>
                      <a:pt x="376" y="79"/>
                    </a:cubicBezTo>
                    <a:cubicBezTo>
                      <a:pt x="336" y="26"/>
                      <a:pt x="281"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5981915"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5526175" y="1290275"/>
                <a:ext cx="2718628" cy="2562950"/>
              </a:xfrm>
              <a:custGeom>
                <a:rect b="b" l="l" r="r" t="t"/>
                <a:pathLst>
                  <a:path extrusionOk="0" h="56518" w="59951">
                    <a:moveTo>
                      <a:pt x="22958" y="402"/>
                    </a:moveTo>
                    <a:cubicBezTo>
                      <a:pt x="26717" y="402"/>
                      <a:pt x="29750" y="3635"/>
                      <a:pt x="29750" y="7620"/>
                    </a:cubicBezTo>
                    <a:lnTo>
                      <a:pt x="29750" y="15089"/>
                    </a:lnTo>
                    <a:cubicBezTo>
                      <a:pt x="28697" y="14111"/>
                      <a:pt x="27369" y="13560"/>
                      <a:pt x="25940" y="13560"/>
                    </a:cubicBezTo>
                    <a:cubicBezTo>
                      <a:pt x="24411" y="13560"/>
                      <a:pt x="22958" y="14186"/>
                      <a:pt x="21880" y="15339"/>
                    </a:cubicBezTo>
                    <a:cubicBezTo>
                      <a:pt x="21805" y="15414"/>
                      <a:pt x="21805" y="15540"/>
                      <a:pt x="21880" y="15640"/>
                    </a:cubicBezTo>
                    <a:cubicBezTo>
                      <a:pt x="21927" y="15675"/>
                      <a:pt x="21978" y="15694"/>
                      <a:pt x="22028" y="15694"/>
                    </a:cubicBezTo>
                    <a:cubicBezTo>
                      <a:pt x="22086" y="15694"/>
                      <a:pt x="22141" y="15669"/>
                      <a:pt x="22181" y="15615"/>
                    </a:cubicBezTo>
                    <a:cubicBezTo>
                      <a:pt x="23183" y="14562"/>
                      <a:pt x="24512" y="13961"/>
                      <a:pt x="25940" y="13961"/>
                    </a:cubicBezTo>
                    <a:cubicBezTo>
                      <a:pt x="27369" y="13961"/>
                      <a:pt x="28697" y="14562"/>
                      <a:pt x="29700" y="15615"/>
                    </a:cubicBezTo>
                    <a:cubicBezTo>
                      <a:pt x="29725" y="15640"/>
                      <a:pt x="29750" y="15640"/>
                      <a:pt x="29750" y="15665"/>
                    </a:cubicBezTo>
                    <a:lnTo>
                      <a:pt x="29750" y="43410"/>
                    </a:lnTo>
                    <a:cubicBezTo>
                      <a:pt x="28873" y="41054"/>
                      <a:pt x="26717" y="39400"/>
                      <a:pt x="24211" y="39400"/>
                    </a:cubicBezTo>
                    <a:cubicBezTo>
                      <a:pt x="20928" y="39400"/>
                      <a:pt x="18246" y="42232"/>
                      <a:pt x="18246" y="45715"/>
                    </a:cubicBezTo>
                    <a:cubicBezTo>
                      <a:pt x="18246" y="45816"/>
                      <a:pt x="18321" y="45916"/>
                      <a:pt x="18446" y="45916"/>
                    </a:cubicBezTo>
                    <a:cubicBezTo>
                      <a:pt x="18572" y="45916"/>
                      <a:pt x="18647" y="45816"/>
                      <a:pt x="18647" y="45715"/>
                    </a:cubicBezTo>
                    <a:cubicBezTo>
                      <a:pt x="18647" y="42457"/>
                      <a:pt x="21153" y="39801"/>
                      <a:pt x="24211" y="39801"/>
                    </a:cubicBezTo>
                    <a:cubicBezTo>
                      <a:pt x="27243" y="39801"/>
                      <a:pt x="29700" y="42407"/>
                      <a:pt x="29750" y="45590"/>
                    </a:cubicBezTo>
                    <a:cubicBezTo>
                      <a:pt x="29650" y="51029"/>
                      <a:pt x="25439" y="55440"/>
                      <a:pt x="20301" y="55440"/>
                    </a:cubicBezTo>
                    <a:cubicBezTo>
                      <a:pt x="19173" y="55440"/>
                      <a:pt x="18045" y="55214"/>
                      <a:pt x="16943" y="54763"/>
                    </a:cubicBezTo>
                    <a:lnTo>
                      <a:pt x="16842" y="54738"/>
                    </a:lnTo>
                    <a:lnTo>
                      <a:pt x="16767" y="54788"/>
                    </a:lnTo>
                    <a:cubicBezTo>
                      <a:pt x="15539" y="55665"/>
                      <a:pt x="14111" y="56116"/>
                      <a:pt x="12657" y="56116"/>
                    </a:cubicBezTo>
                    <a:cubicBezTo>
                      <a:pt x="9750" y="56116"/>
                      <a:pt x="7193" y="54362"/>
                      <a:pt x="5965" y="51655"/>
                    </a:cubicBezTo>
                    <a:cubicBezTo>
                      <a:pt x="5990" y="51605"/>
                      <a:pt x="5990" y="51555"/>
                      <a:pt x="5965" y="51505"/>
                    </a:cubicBezTo>
                    <a:cubicBezTo>
                      <a:pt x="4486" y="47846"/>
                      <a:pt x="6090" y="43585"/>
                      <a:pt x="9524" y="42006"/>
                    </a:cubicBezTo>
                    <a:cubicBezTo>
                      <a:pt x="9624" y="41956"/>
                      <a:pt x="9674" y="41831"/>
                      <a:pt x="9624" y="41730"/>
                    </a:cubicBezTo>
                    <a:cubicBezTo>
                      <a:pt x="9588" y="41657"/>
                      <a:pt x="9511" y="41610"/>
                      <a:pt x="9433" y="41610"/>
                    </a:cubicBezTo>
                    <a:cubicBezTo>
                      <a:pt x="9404" y="41610"/>
                      <a:pt x="9376" y="41617"/>
                      <a:pt x="9349" y="41630"/>
                    </a:cubicBezTo>
                    <a:cubicBezTo>
                      <a:pt x="6141" y="43084"/>
                      <a:pt x="4436" y="46768"/>
                      <a:pt x="5163" y="50277"/>
                    </a:cubicBezTo>
                    <a:cubicBezTo>
                      <a:pt x="2657" y="48948"/>
                      <a:pt x="1078" y="46217"/>
                      <a:pt x="1078" y="43234"/>
                    </a:cubicBezTo>
                    <a:cubicBezTo>
                      <a:pt x="1078" y="41480"/>
                      <a:pt x="1604" y="39801"/>
                      <a:pt x="2632" y="38422"/>
                    </a:cubicBezTo>
                    <a:cubicBezTo>
                      <a:pt x="3584" y="39099"/>
                      <a:pt x="4712" y="39500"/>
                      <a:pt x="5965" y="39500"/>
                    </a:cubicBezTo>
                    <a:cubicBezTo>
                      <a:pt x="9248" y="39500"/>
                      <a:pt x="11930" y="36668"/>
                      <a:pt x="11930" y="33184"/>
                    </a:cubicBezTo>
                    <a:cubicBezTo>
                      <a:pt x="11930" y="33084"/>
                      <a:pt x="11830" y="32983"/>
                      <a:pt x="11730" y="32983"/>
                    </a:cubicBezTo>
                    <a:cubicBezTo>
                      <a:pt x="11604" y="32983"/>
                      <a:pt x="11504" y="33084"/>
                      <a:pt x="11504" y="33184"/>
                    </a:cubicBezTo>
                    <a:cubicBezTo>
                      <a:pt x="11504" y="36442"/>
                      <a:pt x="9023" y="39099"/>
                      <a:pt x="5965" y="39099"/>
                    </a:cubicBezTo>
                    <a:cubicBezTo>
                      <a:pt x="4461" y="39099"/>
                      <a:pt x="3083" y="38447"/>
                      <a:pt x="2105" y="37420"/>
                    </a:cubicBezTo>
                    <a:cubicBezTo>
                      <a:pt x="1028" y="36091"/>
                      <a:pt x="401" y="34412"/>
                      <a:pt x="401" y="32683"/>
                    </a:cubicBezTo>
                    <a:cubicBezTo>
                      <a:pt x="401" y="29976"/>
                      <a:pt x="1805" y="27520"/>
                      <a:pt x="4085" y="26267"/>
                    </a:cubicBezTo>
                    <a:lnTo>
                      <a:pt x="4211" y="26191"/>
                    </a:lnTo>
                    <a:lnTo>
                      <a:pt x="4186" y="26041"/>
                    </a:lnTo>
                    <a:cubicBezTo>
                      <a:pt x="4010" y="25289"/>
                      <a:pt x="3910" y="24562"/>
                      <a:pt x="3910" y="23861"/>
                    </a:cubicBezTo>
                    <a:cubicBezTo>
                      <a:pt x="3910" y="21455"/>
                      <a:pt x="4862" y="19224"/>
                      <a:pt x="6466" y="17620"/>
                    </a:cubicBezTo>
                    <a:cubicBezTo>
                      <a:pt x="6491" y="17620"/>
                      <a:pt x="6517" y="17595"/>
                      <a:pt x="6567" y="17570"/>
                    </a:cubicBezTo>
                    <a:cubicBezTo>
                      <a:pt x="6817" y="17294"/>
                      <a:pt x="7118" y="17044"/>
                      <a:pt x="7419" y="16818"/>
                    </a:cubicBezTo>
                    <a:cubicBezTo>
                      <a:pt x="7770" y="16542"/>
                      <a:pt x="8146" y="16317"/>
                      <a:pt x="8547" y="16116"/>
                    </a:cubicBezTo>
                    <a:cubicBezTo>
                      <a:pt x="8597" y="16091"/>
                      <a:pt x="8647" y="16066"/>
                      <a:pt x="8697" y="16041"/>
                    </a:cubicBezTo>
                    <a:cubicBezTo>
                      <a:pt x="8747" y="16016"/>
                      <a:pt x="8797" y="15991"/>
                      <a:pt x="8822" y="15966"/>
                    </a:cubicBezTo>
                    <a:cubicBezTo>
                      <a:pt x="9624" y="15640"/>
                      <a:pt x="10476" y="15465"/>
                      <a:pt x="11354" y="15465"/>
                    </a:cubicBezTo>
                    <a:cubicBezTo>
                      <a:pt x="13183" y="15465"/>
                      <a:pt x="14888" y="16216"/>
                      <a:pt x="16166" y="17570"/>
                    </a:cubicBezTo>
                    <a:cubicBezTo>
                      <a:pt x="16216" y="17620"/>
                      <a:pt x="16266" y="17645"/>
                      <a:pt x="16316" y="17645"/>
                    </a:cubicBezTo>
                    <a:cubicBezTo>
                      <a:pt x="16366" y="17645"/>
                      <a:pt x="16416" y="17620"/>
                      <a:pt x="16466" y="17570"/>
                    </a:cubicBezTo>
                    <a:cubicBezTo>
                      <a:pt x="16542" y="17495"/>
                      <a:pt x="16542" y="17369"/>
                      <a:pt x="16466" y="17294"/>
                    </a:cubicBezTo>
                    <a:cubicBezTo>
                      <a:pt x="15113" y="15841"/>
                      <a:pt x="13284" y="15039"/>
                      <a:pt x="11354" y="15039"/>
                    </a:cubicBezTo>
                    <a:cubicBezTo>
                      <a:pt x="10677" y="15039"/>
                      <a:pt x="10000" y="15139"/>
                      <a:pt x="9349" y="15339"/>
                    </a:cubicBezTo>
                    <a:cubicBezTo>
                      <a:pt x="9349" y="15239"/>
                      <a:pt x="9349" y="15164"/>
                      <a:pt x="9349" y="15064"/>
                    </a:cubicBezTo>
                    <a:cubicBezTo>
                      <a:pt x="9349" y="13109"/>
                      <a:pt x="10050" y="11329"/>
                      <a:pt x="11253" y="10026"/>
                    </a:cubicBezTo>
                    <a:cubicBezTo>
                      <a:pt x="11253" y="10026"/>
                      <a:pt x="11278" y="10026"/>
                      <a:pt x="11304" y="10001"/>
                    </a:cubicBezTo>
                    <a:cubicBezTo>
                      <a:pt x="12582" y="8647"/>
                      <a:pt x="14286" y="7896"/>
                      <a:pt x="16091" y="7896"/>
                    </a:cubicBezTo>
                    <a:cubicBezTo>
                      <a:pt x="17920" y="7896"/>
                      <a:pt x="19624" y="8647"/>
                      <a:pt x="20903" y="10001"/>
                    </a:cubicBezTo>
                    <a:cubicBezTo>
                      <a:pt x="20940" y="10038"/>
                      <a:pt x="20990" y="10057"/>
                      <a:pt x="21044" y="10057"/>
                    </a:cubicBezTo>
                    <a:cubicBezTo>
                      <a:pt x="21097" y="10057"/>
                      <a:pt x="21153" y="10038"/>
                      <a:pt x="21203" y="10001"/>
                    </a:cubicBezTo>
                    <a:cubicBezTo>
                      <a:pt x="21279" y="9926"/>
                      <a:pt x="21279" y="9800"/>
                      <a:pt x="21203" y="9725"/>
                    </a:cubicBezTo>
                    <a:cubicBezTo>
                      <a:pt x="19850" y="8272"/>
                      <a:pt x="18071" y="7495"/>
                      <a:pt x="16166" y="7470"/>
                    </a:cubicBezTo>
                    <a:cubicBezTo>
                      <a:pt x="16241" y="3560"/>
                      <a:pt x="19248" y="402"/>
                      <a:pt x="22958" y="402"/>
                    </a:cubicBezTo>
                    <a:close/>
                    <a:moveTo>
                      <a:pt x="36968" y="402"/>
                    </a:moveTo>
                    <a:cubicBezTo>
                      <a:pt x="40677" y="402"/>
                      <a:pt x="43685" y="3560"/>
                      <a:pt x="43760" y="7470"/>
                    </a:cubicBezTo>
                    <a:cubicBezTo>
                      <a:pt x="41855" y="7495"/>
                      <a:pt x="40076" y="8272"/>
                      <a:pt x="38722" y="9725"/>
                    </a:cubicBezTo>
                    <a:cubicBezTo>
                      <a:pt x="38647" y="9800"/>
                      <a:pt x="38647" y="9926"/>
                      <a:pt x="38747" y="10001"/>
                    </a:cubicBezTo>
                    <a:cubicBezTo>
                      <a:pt x="38785" y="10038"/>
                      <a:pt x="38835" y="10057"/>
                      <a:pt x="38885" y="10057"/>
                    </a:cubicBezTo>
                    <a:cubicBezTo>
                      <a:pt x="38935" y="10057"/>
                      <a:pt x="38985" y="10038"/>
                      <a:pt x="39023" y="10001"/>
                    </a:cubicBezTo>
                    <a:cubicBezTo>
                      <a:pt x="40326" y="8647"/>
                      <a:pt x="42031" y="7896"/>
                      <a:pt x="43835" y="7896"/>
                    </a:cubicBezTo>
                    <a:cubicBezTo>
                      <a:pt x="45640" y="7896"/>
                      <a:pt x="47344" y="8647"/>
                      <a:pt x="48647" y="10001"/>
                    </a:cubicBezTo>
                    <a:cubicBezTo>
                      <a:pt x="48647" y="10026"/>
                      <a:pt x="48672" y="10026"/>
                      <a:pt x="48697" y="10026"/>
                    </a:cubicBezTo>
                    <a:cubicBezTo>
                      <a:pt x="49875" y="11329"/>
                      <a:pt x="50602" y="13109"/>
                      <a:pt x="50602" y="15064"/>
                    </a:cubicBezTo>
                    <a:cubicBezTo>
                      <a:pt x="50602" y="15164"/>
                      <a:pt x="50577" y="15239"/>
                      <a:pt x="50577" y="15339"/>
                    </a:cubicBezTo>
                    <a:cubicBezTo>
                      <a:pt x="49925" y="15139"/>
                      <a:pt x="49274" y="15039"/>
                      <a:pt x="48572" y="15039"/>
                    </a:cubicBezTo>
                    <a:cubicBezTo>
                      <a:pt x="46642" y="15039"/>
                      <a:pt x="44838" y="15841"/>
                      <a:pt x="43459" y="17294"/>
                    </a:cubicBezTo>
                    <a:cubicBezTo>
                      <a:pt x="43384" y="17369"/>
                      <a:pt x="43384" y="17495"/>
                      <a:pt x="43484" y="17570"/>
                    </a:cubicBezTo>
                    <a:cubicBezTo>
                      <a:pt x="43519" y="17616"/>
                      <a:pt x="43565" y="17636"/>
                      <a:pt x="43611" y="17636"/>
                    </a:cubicBezTo>
                    <a:cubicBezTo>
                      <a:pt x="43665" y="17636"/>
                      <a:pt x="43720" y="17610"/>
                      <a:pt x="43760" y="17570"/>
                    </a:cubicBezTo>
                    <a:cubicBezTo>
                      <a:pt x="45063" y="16216"/>
                      <a:pt x="46767" y="15465"/>
                      <a:pt x="48572" y="15465"/>
                    </a:cubicBezTo>
                    <a:cubicBezTo>
                      <a:pt x="49449" y="15465"/>
                      <a:pt x="50301" y="15640"/>
                      <a:pt x="51103" y="15966"/>
                    </a:cubicBezTo>
                    <a:cubicBezTo>
                      <a:pt x="51153" y="15991"/>
                      <a:pt x="51204" y="16016"/>
                      <a:pt x="51229" y="16041"/>
                    </a:cubicBezTo>
                    <a:cubicBezTo>
                      <a:pt x="51279" y="16066"/>
                      <a:pt x="51329" y="16091"/>
                      <a:pt x="51379" y="16116"/>
                    </a:cubicBezTo>
                    <a:cubicBezTo>
                      <a:pt x="51780" y="16317"/>
                      <a:pt x="52156" y="16542"/>
                      <a:pt x="52532" y="16818"/>
                    </a:cubicBezTo>
                    <a:cubicBezTo>
                      <a:pt x="52833" y="17044"/>
                      <a:pt x="53108" y="17294"/>
                      <a:pt x="53384" y="17570"/>
                    </a:cubicBezTo>
                    <a:cubicBezTo>
                      <a:pt x="53409" y="17595"/>
                      <a:pt x="53434" y="17620"/>
                      <a:pt x="53459" y="17620"/>
                    </a:cubicBezTo>
                    <a:cubicBezTo>
                      <a:pt x="55063" y="19224"/>
                      <a:pt x="56016" y="21455"/>
                      <a:pt x="56016" y="23861"/>
                    </a:cubicBezTo>
                    <a:cubicBezTo>
                      <a:pt x="56016" y="24562"/>
                      <a:pt x="55940" y="25314"/>
                      <a:pt x="55765" y="26041"/>
                    </a:cubicBezTo>
                    <a:lnTo>
                      <a:pt x="55715" y="26191"/>
                    </a:lnTo>
                    <a:lnTo>
                      <a:pt x="55865" y="26267"/>
                    </a:lnTo>
                    <a:cubicBezTo>
                      <a:pt x="58121" y="27520"/>
                      <a:pt x="59524" y="29976"/>
                      <a:pt x="59524" y="32683"/>
                    </a:cubicBezTo>
                    <a:cubicBezTo>
                      <a:pt x="59524" y="34412"/>
                      <a:pt x="58923" y="36091"/>
                      <a:pt x="57845" y="37420"/>
                    </a:cubicBezTo>
                    <a:cubicBezTo>
                      <a:pt x="56843" y="38447"/>
                      <a:pt x="55464" y="39099"/>
                      <a:pt x="53960" y="39099"/>
                    </a:cubicBezTo>
                    <a:cubicBezTo>
                      <a:pt x="50903" y="39099"/>
                      <a:pt x="48422" y="36442"/>
                      <a:pt x="48422" y="33184"/>
                    </a:cubicBezTo>
                    <a:cubicBezTo>
                      <a:pt x="48422" y="33084"/>
                      <a:pt x="48321" y="32983"/>
                      <a:pt x="48221" y="32983"/>
                    </a:cubicBezTo>
                    <a:cubicBezTo>
                      <a:pt x="48096" y="32983"/>
                      <a:pt x="47995" y="33084"/>
                      <a:pt x="47995" y="33184"/>
                    </a:cubicBezTo>
                    <a:cubicBezTo>
                      <a:pt x="47995" y="36668"/>
                      <a:pt x="50677" y="39500"/>
                      <a:pt x="53960" y="39500"/>
                    </a:cubicBezTo>
                    <a:cubicBezTo>
                      <a:pt x="55214" y="39500"/>
                      <a:pt x="56366" y="39099"/>
                      <a:pt x="57319" y="38422"/>
                    </a:cubicBezTo>
                    <a:cubicBezTo>
                      <a:pt x="58321" y="39801"/>
                      <a:pt x="58873" y="41480"/>
                      <a:pt x="58873" y="43234"/>
                    </a:cubicBezTo>
                    <a:cubicBezTo>
                      <a:pt x="58873" y="46217"/>
                      <a:pt x="57269" y="48948"/>
                      <a:pt x="54762" y="50277"/>
                    </a:cubicBezTo>
                    <a:cubicBezTo>
                      <a:pt x="55489" y="46768"/>
                      <a:pt x="53810" y="43084"/>
                      <a:pt x="50577" y="41630"/>
                    </a:cubicBezTo>
                    <a:cubicBezTo>
                      <a:pt x="50550" y="41617"/>
                      <a:pt x="50521" y="41610"/>
                      <a:pt x="50493" y="41610"/>
                    </a:cubicBezTo>
                    <a:cubicBezTo>
                      <a:pt x="50415" y="41610"/>
                      <a:pt x="50338" y="41657"/>
                      <a:pt x="50301" y="41730"/>
                    </a:cubicBezTo>
                    <a:cubicBezTo>
                      <a:pt x="50251" y="41831"/>
                      <a:pt x="50301" y="41956"/>
                      <a:pt x="50402" y="42006"/>
                    </a:cubicBezTo>
                    <a:cubicBezTo>
                      <a:pt x="53860" y="43585"/>
                      <a:pt x="55439" y="47846"/>
                      <a:pt x="53960" y="51505"/>
                    </a:cubicBezTo>
                    <a:cubicBezTo>
                      <a:pt x="53935" y="51555"/>
                      <a:pt x="53935" y="51605"/>
                      <a:pt x="53960" y="51655"/>
                    </a:cubicBezTo>
                    <a:cubicBezTo>
                      <a:pt x="52732" y="54362"/>
                      <a:pt x="50176" y="56116"/>
                      <a:pt x="47269" y="56116"/>
                    </a:cubicBezTo>
                    <a:cubicBezTo>
                      <a:pt x="45815" y="56116"/>
                      <a:pt x="44386" y="55665"/>
                      <a:pt x="43183" y="54788"/>
                    </a:cubicBezTo>
                    <a:lnTo>
                      <a:pt x="43083" y="54738"/>
                    </a:lnTo>
                    <a:lnTo>
                      <a:pt x="42983" y="54763"/>
                    </a:lnTo>
                    <a:cubicBezTo>
                      <a:pt x="41880" y="55214"/>
                      <a:pt x="40777" y="55440"/>
                      <a:pt x="39625" y="55440"/>
                    </a:cubicBezTo>
                    <a:cubicBezTo>
                      <a:pt x="34487" y="55440"/>
                      <a:pt x="30301" y="51029"/>
                      <a:pt x="30176" y="45590"/>
                    </a:cubicBezTo>
                    <a:cubicBezTo>
                      <a:pt x="30226" y="42407"/>
                      <a:pt x="32707" y="39801"/>
                      <a:pt x="35715" y="39801"/>
                    </a:cubicBezTo>
                    <a:cubicBezTo>
                      <a:pt x="38797" y="39801"/>
                      <a:pt x="41279" y="42457"/>
                      <a:pt x="41279" y="45715"/>
                    </a:cubicBezTo>
                    <a:cubicBezTo>
                      <a:pt x="41279" y="45816"/>
                      <a:pt x="41379" y="45916"/>
                      <a:pt x="41479" y="45916"/>
                    </a:cubicBezTo>
                    <a:cubicBezTo>
                      <a:pt x="41604" y="45916"/>
                      <a:pt x="41705" y="45816"/>
                      <a:pt x="41705" y="45715"/>
                    </a:cubicBezTo>
                    <a:cubicBezTo>
                      <a:pt x="41705" y="42232"/>
                      <a:pt x="39023" y="39400"/>
                      <a:pt x="35715" y="39400"/>
                    </a:cubicBezTo>
                    <a:cubicBezTo>
                      <a:pt x="33208" y="39400"/>
                      <a:pt x="31053" y="41054"/>
                      <a:pt x="30176" y="43410"/>
                    </a:cubicBezTo>
                    <a:lnTo>
                      <a:pt x="30176" y="15665"/>
                    </a:lnTo>
                    <a:cubicBezTo>
                      <a:pt x="30201" y="15640"/>
                      <a:pt x="30226" y="15640"/>
                      <a:pt x="30226" y="15615"/>
                    </a:cubicBezTo>
                    <a:cubicBezTo>
                      <a:pt x="31228" y="14562"/>
                      <a:pt x="32582" y="13961"/>
                      <a:pt x="33985" y="13961"/>
                    </a:cubicBezTo>
                    <a:cubicBezTo>
                      <a:pt x="35414" y="13961"/>
                      <a:pt x="36742" y="14562"/>
                      <a:pt x="37745" y="15615"/>
                    </a:cubicBezTo>
                    <a:cubicBezTo>
                      <a:pt x="37795" y="15665"/>
                      <a:pt x="37845" y="15690"/>
                      <a:pt x="37895" y="15690"/>
                    </a:cubicBezTo>
                    <a:cubicBezTo>
                      <a:pt x="37945" y="15690"/>
                      <a:pt x="37995" y="15665"/>
                      <a:pt x="38046" y="15640"/>
                    </a:cubicBezTo>
                    <a:cubicBezTo>
                      <a:pt x="38121" y="15540"/>
                      <a:pt x="38146" y="15414"/>
                      <a:pt x="38046" y="15339"/>
                    </a:cubicBezTo>
                    <a:cubicBezTo>
                      <a:pt x="36968" y="14186"/>
                      <a:pt x="35539" y="13560"/>
                      <a:pt x="33985" y="13560"/>
                    </a:cubicBezTo>
                    <a:cubicBezTo>
                      <a:pt x="32557" y="13560"/>
                      <a:pt x="31228" y="14111"/>
                      <a:pt x="30176" y="15089"/>
                    </a:cubicBezTo>
                    <a:lnTo>
                      <a:pt x="30176" y="7620"/>
                    </a:lnTo>
                    <a:cubicBezTo>
                      <a:pt x="30176" y="3635"/>
                      <a:pt x="33233" y="402"/>
                      <a:pt x="36968" y="402"/>
                    </a:cubicBezTo>
                    <a:close/>
                    <a:moveTo>
                      <a:pt x="22958" y="1"/>
                    </a:moveTo>
                    <a:cubicBezTo>
                      <a:pt x="19048" y="1"/>
                      <a:pt x="15840" y="3309"/>
                      <a:pt x="15740" y="7444"/>
                    </a:cubicBezTo>
                    <a:cubicBezTo>
                      <a:pt x="11905" y="7670"/>
                      <a:pt x="8923" y="10978"/>
                      <a:pt x="8923" y="15064"/>
                    </a:cubicBezTo>
                    <a:cubicBezTo>
                      <a:pt x="8923" y="15214"/>
                      <a:pt x="8923" y="15339"/>
                      <a:pt x="8948" y="15465"/>
                    </a:cubicBezTo>
                    <a:cubicBezTo>
                      <a:pt x="8847" y="15515"/>
                      <a:pt x="8772" y="15540"/>
                      <a:pt x="8672" y="15590"/>
                    </a:cubicBezTo>
                    <a:cubicBezTo>
                      <a:pt x="8597" y="15615"/>
                      <a:pt x="8522" y="15665"/>
                      <a:pt x="8421" y="15690"/>
                    </a:cubicBezTo>
                    <a:cubicBezTo>
                      <a:pt x="8371" y="15740"/>
                      <a:pt x="8321" y="15765"/>
                      <a:pt x="8271" y="15790"/>
                    </a:cubicBezTo>
                    <a:cubicBezTo>
                      <a:pt x="7920" y="15966"/>
                      <a:pt x="7569" y="16166"/>
                      <a:pt x="7243" y="16417"/>
                    </a:cubicBezTo>
                    <a:cubicBezTo>
                      <a:pt x="4938" y="18071"/>
                      <a:pt x="3484" y="20853"/>
                      <a:pt x="3484" y="23861"/>
                    </a:cubicBezTo>
                    <a:cubicBezTo>
                      <a:pt x="3484" y="24562"/>
                      <a:pt x="3584" y="25264"/>
                      <a:pt x="3735" y="25966"/>
                    </a:cubicBezTo>
                    <a:cubicBezTo>
                      <a:pt x="1429" y="27319"/>
                      <a:pt x="0" y="29876"/>
                      <a:pt x="0" y="32683"/>
                    </a:cubicBezTo>
                    <a:cubicBezTo>
                      <a:pt x="0" y="32808"/>
                      <a:pt x="0" y="32958"/>
                      <a:pt x="25" y="33109"/>
                    </a:cubicBezTo>
                    <a:cubicBezTo>
                      <a:pt x="0" y="33134"/>
                      <a:pt x="0" y="33159"/>
                      <a:pt x="0" y="33184"/>
                    </a:cubicBezTo>
                    <a:cubicBezTo>
                      <a:pt x="0" y="34938"/>
                      <a:pt x="677" y="36517"/>
                      <a:pt x="1755" y="37670"/>
                    </a:cubicBezTo>
                    <a:cubicBezTo>
                      <a:pt x="1930" y="37871"/>
                      <a:pt x="2080" y="38046"/>
                      <a:pt x="2256" y="38222"/>
                    </a:cubicBezTo>
                    <a:cubicBezTo>
                      <a:pt x="1203" y="39675"/>
                      <a:pt x="652" y="41405"/>
                      <a:pt x="652" y="43234"/>
                    </a:cubicBezTo>
                    <a:cubicBezTo>
                      <a:pt x="652" y="46442"/>
                      <a:pt x="2431" y="49400"/>
                      <a:pt x="5188" y="50753"/>
                    </a:cubicBezTo>
                    <a:cubicBezTo>
                      <a:pt x="6241" y="54212"/>
                      <a:pt x="9223" y="56517"/>
                      <a:pt x="12657" y="56517"/>
                    </a:cubicBezTo>
                    <a:cubicBezTo>
                      <a:pt x="14161" y="56517"/>
                      <a:pt x="15639" y="56066"/>
                      <a:pt x="16893" y="55214"/>
                    </a:cubicBezTo>
                    <a:cubicBezTo>
                      <a:pt x="17995" y="55640"/>
                      <a:pt x="19148" y="55841"/>
                      <a:pt x="20301" y="55841"/>
                    </a:cubicBezTo>
                    <a:cubicBezTo>
                      <a:pt x="25063" y="55841"/>
                      <a:pt x="29023" y="52282"/>
                      <a:pt x="29975" y="47520"/>
                    </a:cubicBezTo>
                    <a:cubicBezTo>
                      <a:pt x="30903" y="52282"/>
                      <a:pt x="34888" y="55841"/>
                      <a:pt x="39625" y="55841"/>
                    </a:cubicBezTo>
                    <a:cubicBezTo>
                      <a:pt x="40777" y="55841"/>
                      <a:pt x="41930" y="55640"/>
                      <a:pt x="43033" y="55214"/>
                    </a:cubicBezTo>
                    <a:cubicBezTo>
                      <a:pt x="44286" y="56066"/>
                      <a:pt x="45765" y="56517"/>
                      <a:pt x="47269" y="56517"/>
                    </a:cubicBezTo>
                    <a:cubicBezTo>
                      <a:pt x="50702" y="56517"/>
                      <a:pt x="53710" y="54212"/>
                      <a:pt x="54737" y="50753"/>
                    </a:cubicBezTo>
                    <a:cubicBezTo>
                      <a:pt x="57494" y="49400"/>
                      <a:pt x="59274" y="46442"/>
                      <a:pt x="59274" y="43234"/>
                    </a:cubicBezTo>
                    <a:cubicBezTo>
                      <a:pt x="59274" y="41405"/>
                      <a:pt x="58722" y="39675"/>
                      <a:pt x="57695" y="38222"/>
                    </a:cubicBezTo>
                    <a:cubicBezTo>
                      <a:pt x="57845" y="38046"/>
                      <a:pt x="58021" y="37871"/>
                      <a:pt x="58171" y="37670"/>
                    </a:cubicBezTo>
                    <a:cubicBezTo>
                      <a:pt x="59249" y="36517"/>
                      <a:pt x="59950" y="34938"/>
                      <a:pt x="59950" y="33184"/>
                    </a:cubicBezTo>
                    <a:cubicBezTo>
                      <a:pt x="59950" y="33159"/>
                      <a:pt x="59925" y="33134"/>
                      <a:pt x="59925" y="33109"/>
                    </a:cubicBezTo>
                    <a:cubicBezTo>
                      <a:pt x="59925" y="32958"/>
                      <a:pt x="59950" y="32808"/>
                      <a:pt x="59950" y="32683"/>
                    </a:cubicBezTo>
                    <a:cubicBezTo>
                      <a:pt x="59950" y="29876"/>
                      <a:pt x="58522" y="27319"/>
                      <a:pt x="56191" y="25966"/>
                    </a:cubicBezTo>
                    <a:cubicBezTo>
                      <a:pt x="56366" y="25264"/>
                      <a:pt x="56442" y="24562"/>
                      <a:pt x="56442" y="23861"/>
                    </a:cubicBezTo>
                    <a:cubicBezTo>
                      <a:pt x="56442" y="20853"/>
                      <a:pt x="54988" y="18071"/>
                      <a:pt x="52682" y="16417"/>
                    </a:cubicBezTo>
                    <a:cubicBezTo>
                      <a:pt x="52356" y="16166"/>
                      <a:pt x="52031" y="15966"/>
                      <a:pt x="51680" y="15790"/>
                    </a:cubicBezTo>
                    <a:cubicBezTo>
                      <a:pt x="51605" y="15765"/>
                      <a:pt x="51554" y="15740"/>
                      <a:pt x="51504" y="15690"/>
                    </a:cubicBezTo>
                    <a:cubicBezTo>
                      <a:pt x="51429" y="15665"/>
                      <a:pt x="51329" y="15615"/>
                      <a:pt x="51254" y="15590"/>
                    </a:cubicBezTo>
                    <a:cubicBezTo>
                      <a:pt x="51153" y="15540"/>
                      <a:pt x="51078" y="15515"/>
                      <a:pt x="51003" y="15465"/>
                    </a:cubicBezTo>
                    <a:cubicBezTo>
                      <a:pt x="51003" y="15339"/>
                      <a:pt x="51003" y="15214"/>
                      <a:pt x="51003" y="15064"/>
                    </a:cubicBezTo>
                    <a:cubicBezTo>
                      <a:pt x="51003" y="10978"/>
                      <a:pt x="48021" y="7670"/>
                      <a:pt x="44186" y="7444"/>
                    </a:cubicBezTo>
                    <a:cubicBezTo>
                      <a:pt x="44086" y="3309"/>
                      <a:pt x="40903" y="1"/>
                      <a:pt x="36968" y="1"/>
                    </a:cubicBezTo>
                    <a:cubicBezTo>
                      <a:pt x="33584" y="1"/>
                      <a:pt x="30727" y="2482"/>
                      <a:pt x="29975" y="5840"/>
                    </a:cubicBezTo>
                    <a:cubicBezTo>
                      <a:pt x="29198" y="2482"/>
                      <a:pt x="26341" y="1"/>
                      <a:pt x="2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7057054" y="2416435"/>
                <a:ext cx="792221" cy="240024"/>
              </a:xfrm>
              <a:custGeom>
                <a:rect b="b" l="l" r="r" t="t"/>
                <a:pathLst>
                  <a:path extrusionOk="0" h="5293" w="17470">
                    <a:moveTo>
                      <a:pt x="2906" y="1"/>
                    </a:moveTo>
                    <a:cubicBezTo>
                      <a:pt x="2856" y="1"/>
                      <a:pt x="2804" y="19"/>
                      <a:pt x="2758" y="54"/>
                    </a:cubicBezTo>
                    <a:cubicBezTo>
                      <a:pt x="2683" y="129"/>
                      <a:pt x="2683" y="280"/>
                      <a:pt x="2758" y="355"/>
                    </a:cubicBezTo>
                    <a:cubicBezTo>
                      <a:pt x="4161" y="1859"/>
                      <a:pt x="5916" y="2861"/>
                      <a:pt x="7820" y="3312"/>
                    </a:cubicBezTo>
                    <a:cubicBezTo>
                      <a:pt x="6818" y="4315"/>
                      <a:pt x="5515" y="4866"/>
                      <a:pt x="4136" y="4866"/>
                    </a:cubicBezTo>
                    <a:cubicBezTo>
                      <a:pt x="2733" y="4866"/>
                      <a:pt x="1379" y="4290"/>
                      <a:pt x="377" y="3212"/>
                    </a:cubicBezTo>
                    <a:cubicBezTo>
                      <a:pt x="339" y="3175"/>
                      <a:pt x="289" y="3156"/>
                      <a:pt x="239" y="3156"/>
                    </a:cubicBezTo>
                    <a:cubicBezTo>
                      <a:pt x="189" y="3156"/>
                      <a:pt x="139" y="3175"/>
                      <a:pt x="101" y="3212"/>
                    </a:cubicBezTo>
                    <a:cubicBezTo>
                      <a:pt x="1" y="3287"/>
                      <a:pt x="1" y="3413"/>
                      <a:pt x="76" y="3513"/>
                    </a:cubicBezTo>
                    <a:cubicBezTo>
                      <a:pt x="1154" y="4641"/>
                      <a:pt x="2607" y="5292"/>
                      <a:pt x="4136" y="5292"/>
                    </a:cubicBezTo>
                    <a:cubicBezTo>
                      <a:pt x="5690" y="5292"/>
                      <a:pt x="7119" y="4641"/>
                      <a:pt x="8221" y="3513"/>
                    </a:cubicBezTo>
                    <a:cubicBezTo>
                      <a:pt x="8246" y="3463"/>
                      <a:pt x="8246" y="3438"/>
                      <a:pt x="8272" y="3388"/>
                    </a:cubicBezTo>
                    <a:cubicBezTo>
                      <a:pt x="8848" y="3513"/>
                      <a:pt x="9449" y="3563"/>
                      <a:pt x="10076" y="3563"/>
                    </a:cubicBezTo>
                    <a:cubicBezTo>
                      <a:pt x="12833" y="3563"/>
                      <a:pt x="15439" y="2435"/>
                      <a:pt x="17369" y="355"/>
                    </a:cubicBezTo>
                    <a:cubicBezTo>
                      <a:pt x="17470" y="280"/>
                      <a:pt x="17445" y="129"/>
                      <a:pt x="17369" y="54"/>
                    </a:cubicBezTo>
                    <a:cubicBezTo>
                      <a:pt x="17334" y="19"/>
                      <a:pt x="17283" y="1"/>
                      <a:pt x="17231" y="1"/>
                    </a:cubicBezTo>
                    <a:cubicBezTo>
                      <a:pt x="17171" y="1"/>
                      <a:pt x="17109" y="26"/>
                      <a:pt x="17069" y="79"/>
                    </a:cubicBezTo>
                    <a:cubicBezTo>
                      <a:pt x="15214" y="2059"/>
                      <a:pt x="12708" y="3162"/>
                      <a:pt x="10076" y="3162"/>
                    </a:cubicBezTo>
                    <a:cubicBezTo>
                      <a:pt x="7419" y="3162"/>
                      <a:pt x="4938" y="2059"/>
                      <a:pt x="3058" y="79"/>
                    </a:cubicBezTo>
                    <a:cubicBezTo>
                      <a:pt x="3018" y="26"/>
                      <a:pt x="2963" y="1"/>
                      <a:pt x="2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7411670" y="3476705"/>
                <a:ext cx="376248" cy="96908"/>
              </a:xfrm>
              <a:custGeom>
                <a:rect b="b" l="l" r="r" t="t"/>
                <a:pathLst>
                  <a:path extrusionOk="0" h="2137" w="8297">
                    <a:moveTo>
                      <a:pt x="242" y="0"/>
                    </a:moveTo>
                    <a:cubicBezTo>
                      <a:pt x="188" y="0"/>
                      <a:pt x="138" y="19"/>
                      <a:pt x="101" y="57"/>
                    </a:cubicBezTo>
                    <a:cubicBezTo>
                      <a:pt x="0" y="132"/>
                      <a:pt x="0" y="257"/>
                      <a:pt x="76" y="358"/>
                    </a:cubicBezTo>
                    <a:cubicBezTo>
                      <a:pt x="1178" y="1510"/>
                      <a:pt x="2607" y="2137"/>
                      <a:pt x="4161" y="2137"/>
                    </a:cubicBezTo>
                    <a:cubicBezTo>
                      <a:pt x="5690" y="2137"/>
                      <a:pt x="7143" y="1510"/>
                      <a:pt x="8221" y="358"/>
                    </a:cubicBezTo>
                    <a:cubicBezTo>
                      <a:pt x="8296" y="257"/>
                      <a:pt x="8296" y="132"/>
                      <a:pt x="8196" y="57"/>
                    </a:cubicBezTo>
                    <a:cubicBezTo>
                      <a:pt x="8158" y="19"/>
                      <a:pt x="8108" y="0"/>
                      <a:pt x="8058" y="0"/>
                    </a:cubicBezTo>
                    <a:cubicBezTo>
                      <a:pt x="8008" y="0"/>
                      <a:pt x="7958" y="19"/>
                      <a:pt x="7920" y="57"/>
                    </a:cubicBezTo>
                    <a:cubicBezTo>
                      <a:pt x="6918" y="1134"/>
                      <a:pt x="5564" y="1711"/>
                      <a:pt x="4161" y="1711"/>
                    </a:cubicBezTo>
                    <a:cubicBezTo>
                      <a:pt x="2732" y="1711"/>
                      <a:pt x="1404" y="1134"/>
                      <a:pt x="401" y="57"/>
                    </a:cubicBezTo>
                    <a:cubicBezTo>
                      <a:pt x="351" y="19"/>
                      <a:pt x="295"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0" name="Google Shape;470;p41"/>
          <p:cNvSpPr txBox="1"/>
          <p:nvPr/>
        </p:nvSpPr>
        <p:spPr>
          <a:xfrm>
            <a:off x="3072000" y="1848200"/>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PT Sans"/>
                <a:ea typeface="PT Sans"/>
                <a:cs typeface="PT Sans"/>
                <a:sym typeface="PT Sans"/>
              </a:rPr>
              <a:t>PAAR DENOISORS</a:t>
            </a:r>
            <a:endParaRPr b="1" sz="1600">
              <a:solidFill>
                <a:schemeClr val="dk1"/>
              </a:solidFill>
              <a:latin typeface="PT Sans"/>
              <a:ea typeface="PT Sans"/>
              <a:cs typeface="PT Sans"/>
              <a:sym typeface="PT Sans"/>
            </a:endParaRPr>
          </a:p>
          <a:p>
            <a:pPr indent="0" lvl="0" marL="0" rtl="0" algn="ctr">
              <a:spcBef>
                <a:spcPts val="0"/>
              </a:spcBef>
              <a:spcAft>
                <a:spcPts val="0"/>
              </a:spcAft>
              <a:buNone/>
            </a:pPr>
            <a:r>
              <a:rPr lang="en" sz="1600">
                <a:solidFill>
                  <a:schemeClr val="dk1"/>
                </a:solidFill>
                <a:latin typeface="PT Sans"/>
                <a:ea typeface="PT Sans"/>
                <a:cs typeface="PT Sans"/>
                <a:sym typeface="PT Sans"/>
              </a:rPr>
              <a:t>(Ryan Tran, Anand Sabnis, Pasang Sherpa, Allen Maredia)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715100" y="445025"/>
            <a:ext cx="7708800" cy="9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graphicFrame>
        <p:nvGraphicFramePr>
          <p:cNvPr id="287" name="Google Shape;287;p26"/>
          <p:cNvGraphicFramePr/>
          <p:nvPr/>
        </p:nvGraphicFramePr>
        <p:xfrm>
          <a:off x="720000" y="1767225"/>
          <a:ext cx="3000000" cy="3000000"/>
        </p:xfrm>
        <a:graphic>
          <a:graphicData uri="http://schemas.openxmlformats.org/drawingml/2006/table">
            <a:tbl>
              <a:tblPr>
                <a:noFill/>
                <a:tableStyleId>{A04940B4-01DC-4D93-AAA1-0544B560B50B}</a:tableStyleId>
              </a:tblPr>
              <a:tblGrid>
                <a:gridCol w="2619875"/>
                <a:gridCol w="5084125"/>
              </a:tblGrid>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Introduction</a:t>
                      </a:r>
                      <a:endParaRPr b="1" sz="11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PT Sans"/>
                          <a:ea typeface="PT Sans"/>
                          <a:cs typeface="PT Sans"/>
                          <a:sym typeface="PT Sans"/>
                        </a:rPr>
                        <a:t>Aim, Scope</a:t>
                      </a:r>
                      <a:endParaRPr sz="10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Data Prep</a:t>
                      </a:r>
                      <a:endParaRPr b="1" sz="11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1"/>
                          </a:solidFill>
                          <a:latin typeface="PT Sans"/>
                          <a:ea typeface="PT Sans"/>
                          <a:cs typeface="PT Sans"/>
                          <a:sym typeface="PT Sans"/>
                        </a:rPr>
                        <a:t>Dataset selection</a:t>
                      </a:r>
                      <a:endParaRPr sz="10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Implementing Network</a:t>
                      </a:r>
                      <a:endParaRPr b="1" sz="11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PT Sans"/>
                          <a:ea typeface="PT Sans"/>
                          <a:cs typeface="PT Sans"/>
                          <a:sym typeface="PT Sans"/>
                        </a:rPr>
                        <a:t>Implementing</a:t>
                      </a:r>
                      <a:r>
                        <a:rPr lang="en" sz="1000">
                          <a:solidFill>
                            <a:schemeClr val="dk1"/>
                          </a:solidFill>
                          <a:latin typeface="PT Sans"/>
                          <a:ea typeface="PT Sans"/>
                          <a:cs typeface="PT Sans"/>
                          <a:sym typeface="PT Sans"/>
                        </a:rPr>
                        <a:t> U-Net and AutoEncoder Networks</a:t>
                      </a:r>
                      <a:endParaRPr sz="10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Evaluation Metrics</a:t>
                      </a:r>
                      <a:endParaRPr b="1" sz="11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PT Sans"/>
                          <a:ea typeface="PT Sans"/>
                          <a:cs typeface="PT Sans"/>
                          <a:sym typeface="PT Sans"/>
                        </a:rPr>
                        <a:t>Defining and understanding metrics</a:t>
                      </a:r>
                      <a:endParaRPr sz="10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Training and Analysis</a:t>
                      </a:r>
                      <a:endParaRPr b="1" sz="11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T Sans"/>
                          <a:ea typeface="PT Sans"/>
                          <a:cs typeface="PT Sans"/>
                          <a:sym typeface="PT Sans"/>
                        </a:rPr>
                        <a:t>Training the dataset and running images</a:t>
                      </a:r>
                      <a:endParaRPr sz="10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Results</a:t>
                      </a:r>
                      <a:r>
                        <a:rPr b="1" lang="en" sz="1100">
                          <a:solidFill>
                            <a:schemeClr val="dk1"/>
                          </a:solidFill>
                          <a:latin typeface="PT Sans"/>
                          <a:ea typeface="PT Sans"/>
                          <a:cs typeface="PT Sans"/>
                          <a:sym typeface="PT Sans"/>
                        </a:rPr>
                        <a:t> </a:t>
                      </a:r>
                      <a:endParaRPr b="1" sz="1100">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PT Sans"/>
                          <a:ea typeface="PT Sans"/>
                          <a:cs typeface="PT Sans"/>
                          <a:sym typeface="PT Sans"/>
                        </a:rPr>
                        <a:t>Conclusion!</a:t>
                      </a:r>
                      <a:endParaRPr sz="1000" u="sng">
                        <a:solidFill>
                          <a:schemeClr val="dk1"/>
                        </a:solidFill>
                        <a:latin typeface="PT Sans"/>
                        <a:ea typeface="PT Sans"/>
                        <a:cs typeface="PT Sans"/>
                        <a:sym typeface="PT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288" name="Google Shape;288;p26"/>
          <p:cNvSpPr txBox="1"/>
          <p:nvPr/>
        </p:nvSpPr>
        <p:spPr>
          <a:xfrm>
            <a:off x="720000" y="1152625"/>
            <a:ext cx="7704000" cy="4797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t/>
            </a:r>
            <a:endParaRPr b="1" sz="1200">
              <a:solidFill>
                <a:schemeClr val="dk1"/>
              </a:solidFill>
              <a:latin typeface="PT Sans"/>
              <a:ea typeface="PT Sans"/>
              <a:cs typeface="PT Sans"/>
              <a:sym typeface="PT Sans"/>
            </a:endParaRPr>
          </a:p>
        </p:txBody>
      </p:sp>
      <p:sp>
        <p:nvSpPr>
          <p:cNvPr id="289" name="Google Shape;289;p26"/>
          <p:cNvSpPr txBox="1"/>
          <p:nvPr/>
        </p:nvSpPr>
        <p:spPr>
          <a:xfrm>
            <a:off x="715100" y="4147800"/>
            <a:ext cx="1801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4355775" y="2256975"/>
            <a:ext cx="3943500" cy="17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5" name="Google Shape;295;p27"/>
          <p:cNvSpPr txBox="1"/>
          <p:nvPr>
            <p:ph idx="2" type="title"/>
          </p:nvPr>
        </p:nvSpPr>
        <p:spPr>
          <a:xfrm>
            <a:off x="4355775" y="1017025"/>
            <a:ext cx="1117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pic>
        <p:nvPicPr>
          <p:cNvPr id="296" name="Google Shape;296;p27"/>
          <p:cNvPicPr preferRelativeResize="0"/>
          <p:nvPr>
            <p:ph idx="3" type="pic"/>
          </p:nvPr>
        </p:nvPicPr>
        <p:blipFill rotWithShape="1">
          <a:blip r:embed="rId3">
            <a:alphaModFix/>
          </a:blip>
          <a:srcRect b="3652" l="0" r="0" t="3652"/>
          <a:stretch/>
        </p:blipFill>
        <p:spPr>
          <a:xfrm>
            <a:off x="715112" y="535000"/>
            <a:ext cx="2929014" cy="4073498"/>
          </a:xfrm>
          <a:prstGeom prst="rect">
            <a:avLst/>
          </a:prstGeom>
        </p:spPr>
      </p:pic>
      <p:grpSp>
        <p:nvGrpSpPr>
          <p:cNvPr id="297" name="Google Shape;297;p27"/>
          <p:cNvGrpSpPr/>
          <p:nvPr/>
        </p:nvGrpSpPr>
        <p:grpSpPr>
          <a:xfrm>
            <a:off x="7087319" y="-412017"/>
            <a:ext cx="2683144" cy="1894032"/>
            <a:chOff x="7087319" y="-412017"/>
            <a:chExt cx="2683144" cy="1894032"/>
          </a:xfrm>
        </p:grpSpPr>
        <p:sp>
          <p:nvSpPr>
            <p:cNvPr id="298" name="Google Shape;298;p27"/>
            <p:cNvSpPr/>
            <p:nvPr/>
          </p:nvSpPr>
          <p:spPr>
            <a:xfrm flipH="1">
              <a:off x="7087319" y="-273050"/>
              <a:ext cx="1387078" cy="1387027"/>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7"/>
            <p:cNvGrpSpPr/>
            <p:nvPr/>
          </p:nvGrpSpPr>
          <p:grpSpPr>
            <a:xfrm>
              <a:off x="7543976" y="-412017"/>
              <a:ext cx="2226487" cy="1894032"/>
              <a:chOff x="1473200" y="2376600"/>
              <a:chExt cx="1787625" cy="1520700"/>
            </a:xfrm>
          </p:grpSpPr>
          <p:sp>
            <p:nvSpPr>
              <p:cNvPr id="300" name="Google Shape;300;p27"/>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1104250" y="1038075"/>
            <a:ext cx="37359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this project?</a:t>
            </a:r>
            <a:endParaRPr/>
          </a:p>
        </p:txBody>
      </p:sp>
      <p:sp>
        <p:nvSpPr>
          <p:cNvPr id="309" name="Google Shape;309;p28"/>
          <p:cNvSpPr txBox="1"/>
          <p:nvPr>
            <p:ph idx="1" type="body"/>
          </p:nvPr>
        </p:nvSpPr>
        <p:spPr>
          <a:xfrm>
            <a:off x="1104250" y="1546725"/>
            <a:ext cx="3735900" cy="276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Image denoising with AI is an engaging and impactful project idea that blends technological advancements with real-world applications.</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Enhancing images by removing noise leads to clearer and more interpretable images which helps in better analysis and decision making.</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In healthcare and medical imaging such as MRI, CT scans, reducing noise can lead to clearer diagnostic images and treatment planning.</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p:txBody>
      </p:sp>
      <p:pic>
        <p:nvPicPr>
          <p:cNvPr id="310" name="Google Shape;310;p28"/>
          <p:cNvPicPr preferRelativeResize="0"/>
          <p:nvPr>
            <p:ph idx="2" type="pic"/>
          </p:nvPr>
        </p:nvPicPr>
        <p:blipFill rotWithShape="1">
          <a:blip r:embed="rId3">
            <a:alphaModFix/>
          </a:blip>
          <a:srcRect b="0" l="5562" r="5571" t="0"/>
          <a:stretch/>
        </p:blipFill>
        <p:spPr>
          <a:xfrm>
            <a:off x="5700100" y="535000"/>
            <a:ext cx="2728781" cy="2046599"/>
          </a:xfrm>
          <a:prstGeom prst="rect">
            <a:avLst/>
          </a:prstGeom>
        </p:spPr>
      </p:pic>
      <p:pic>
        <p:nvPicPr>
          <p:cNvPr id="311" name="Google Shape;311;p28"/>
          <p:cNvPicPr preferRelativeResize="0"/>
          <p:nvPr>
            <p:ph idx="3" type="pic"/>
          </p:nvPr>
        </p:nvPicPr>
        <p:blipFill rotWithShape="1">
          <a:blip r:embed="rId4">
            <a:alphaModFix/>
          </a:blip>
          <a:srcRect b="16140" l="31965" r="8396" t="18826"/>
          <a:stretch/>
        </p:blipFill>
        <p:spPr>
          <a:xfrm>
            <a:off x="5700120" y="2627001"/>
            <a:ext cx="2728781" cy="1983369"/>
          </a:xfrm>
          <a:prstGeom prst="rect">
            <a:avLst/>
          </a:prstGeom>
        </p:spPr>
      </p:pic>
      <p:grpSp>
        <p:nvGrpSpPr>
          <p:cNvPr id="312" name="Google Shape;312;p28"/>
          <p:cNvGrpSpPr/>
          <p:nvPr/>
        </p:nvGrpSpPr>
        <p:grpSpPr>
          <a:xfrm>
            <a:off x="4507175" y="3535894"/>
            <a:ext cx="1787625" cy="1790306"/>
            <a:chOff x="4572000" y="4077569"/>
            <a:chExt cx="1787625" cy="1790306"/>
          </a:xfrm>
        </p:grpSpPr>
        <p:sp>
          <p:nvSpPr>
            <p:cNvPr id="313" name="Google Shape;313;p28"/>
            <p:cNvSpPr/>
            <p:nvPr/>
          </p:nvSpPr>
          <p:spPr>
            <a:xfrm>
              <a:off x="4864972" y="4077569"/>
              <a:ext cx="572724" cy="572703"/>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28"/>
            <p:cNvGrpSpPr/>
            <p:nvPr/>
          </p:nvGrpSpPr>
          <p:grpSpPr>
            <a:xfrm>
              <a:off x="4572000" y="4347175"/>
              <a:ext cx="1787625" cy="1520700"/>
              <a:chOff x="1473200" y="2376600"/>
              <a:chExt cx="1787625" cy="1520700"/>
            </a:xfrm>
          </p:grpSpPr>
          <p:sp>
            <p:nvSpPr>
              <p:cNvPr id="315" name="Google Shape;315;p28"/>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4355775" y="2256975"/>
            <a:ext cx="3943500" cy="17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24" name="Google Shape;324;p29"/>
          <p:cNvSpPr txBox="1"/>
          <p:nvPr>
            <p:ph idx="2" type="title"/>
          </p:nvPr>
        </p:nvSpPr>
        <p:spPr>
          <a:xfrm>
            <a:off x="4355775" y="1017025"/>
            <a:ext cx="1117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pic>
        <p:nvPicPr>
          <p:cNvPr id="325" name="Google Shape;325;p29"/>
          <p:cNvPicPr preferRelativeResize="0"/>
          <p:nvPr>
            <p:ph idx="3" type="pic"/>
          </p:nvPr>
        </p:nvPicPr>
        <p:blipFill rotWithShape="1">
          <a:blip r:embed="rId3">
            <a:alphaModFix/>
          </a:blip>
          <a:srcRect b="3652" l="0" r="0" t="3652"/>
          <a:stretch/>
        </p:blipFill>
        <p:spPr>
          <a:xfrm>
            <a:off x="715112" y="535000"/>
            <a:ext cx="2929014" cy="4073498"/>
          </a:xfrm>
          <a:prstGeom prst="rect">
            <a:avLst/>
          </a:prstGeom>
        </p:spPr>
      </p:pic>
      <p:grpSp>
        <p:nvGrpSpPr>
          <p:cNvPr id="326" name="Google Shape;326;p29"/>
          <p:cNvGrpSpPr/>
          <p:nvPr/>
        </p:nvGrpSpPr>
        <p:grpSpPr>
          <a:xfrm>
            <a:off x="7087311" y="-412017"/>
            <a:ext cx="2683152" cy="1894032"/>
            <a:chOff x="7087311" y="-412017"/>
            <a:chExt cx="2683152" cy="1894032"/>
          </a:xfrm>
        </p:grpSpPr>
        <p:sp>
          <p:nvSpPr>
            <p:cNvPr id="327" name="Google Shape;327;p29"/>
            <p:cNvSpPr/>
            <p:nvPr/>
          </p:nvSpPr>
          <p:spPr>
            <a:xfrm flipH="1">
              <a:off x="7087311" y="-273050"/>
              <a:ext cx="1387087" cy="1387035"/>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29"/>
            <p:cNvGrpSpPr/>
            <p:nvPr/>
          </p:nvGrpSpPr>
          <p:grpSpPr>
            <a:xfrm>
              <a:off x="7543976" y="-412017"/>
              <a:ext cx="2226487" cy="1894032"/>
              <a:chOff x="1473200" y="2376600"/>
              <a:chExt cx="1787625" cy="1520700"/>
            </a:xfrm>
          </p:grpSpPr>
          <p:sp>
            <p:nvSpPr>
              <p:cNvPr id="329" name="Google Shape;329;p29"/>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338" name="Google Shape;338;p30"/>
          <p:cNvSpPr txBox="1"/>
          <p:nvPr>
            <p:ph idx="2" type="subTitle"/>
          </p:nvPr>
        </p:nvSpPr>
        <p:spPr>
          <a:xfrm>
            <a:off x="824425" y="1680950"/>
            <a:ext cx="7161000" cy="157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 had to obtain images to test our U-net and AutoEncoder framework on, and we wanted a lot.</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 picked a dataset </a:t>
            </a:r>
            <a:r>
              <a:rPr lang="en" sz="1300">
                <a:solidFill>
                  <a:srgbClr val="000000"/>
                </a:solidFill>
                <a:latin typeface="Times New Roman"/>
                <a:ea typeface="Times New Roman"/>
                <a:cs typeface="Times New Roman"/>
                <a:sym typeface="Times New Roman"/>
              </a:rPr>
              <a:t>that</a:t>
            </a:r>
            <a:r>
              <a:rPr lang="en" sz="1300">
                <a:solidFill>
                  <a:srgbClr val="000000"/>
                </a:solidFill>
                <a:latin typeface="Times New Roman"/>
                <a:ea typeface="Times New Roman"/>
                <a:cs typeface="Times New Roman"/>
                <a:sym typeface="Times New Roman"/>
              </a:rPr>
              <a:t> contained 7023 MRI brain images. The dataset was imported from Kaggle(.jpeg form) and the images were used to train our model. </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 didn’t remove any images, as we wanted as many as possible. We made a 80-20 training-testing split of the images obtained.</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Link to Dataset: https://www.kaggle.com/datasets/masoudnickparvar/brain-tumor-mri-dataset/code</a:t>
            </a:r>
            <a:endParaRPr sz="1300">
              <a:solidFill>
                <a:srgbClr val="000000"/>
              </a:solidFill>
              <a:latin typeface="Times New Roman"/>
              <a:ea typeface="Times New Roman"/>
              <a:cs typeface="Times New Roman"/>
              <a:sym typeface="Times New Roman"/>
            </a:endParaRPr>
          </a:p>
        </p:txBody>
      </p:sp>
      <p:sp>
        <p:nvSpPr>
          <p:cNvPr id="339" name="Google Shape;339;p30"/>
          <p:cNvSpPr txBox="1"/>
          <p:nvPr>
            <p:ph idx="3" type="subTitle"/>
          </p:nvPr>
        </p:nvSpPr>
        <p:spPr>
          <a:xfrm>
            <a:off x="719988" y="1017715"/>
            <a:ext cx="250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355775" y="2256975"/>
            <a:ext cx="4274400" cy="17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Network</a:t>
            </a:r>
            <a:endParaRPr/>
          </a:p>
        </p:txBody>
      </p:sp>
      <p:sp>
        <p:nvSpPr>
          <p:cNvPr id="345" name="Google Shape;345;p31"/>
          <p:cNvSpPr txBox="1"/>
          <p:nvPr>
            <p:ph idx="2" type="title"/>
          </p:nvPr>
        </p:nvSpPr>
        <p:spPr>
          <a:xfrm>
            <a:off x="4355775" y="1017025"/>
            <a:ext cx="1117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pic>
        <p:nvPicPr>
          <p:cNvPr id="346" name="Google Shape;346;p31"/>
          <p:cNvPicPr preferRelativeResize="0"/>
          <p:nvPr>
            <p:ph idx="3" type="pic"/>
          </p:nvPr>
        </p:nvPicPr>
        <p:blipFill rotWithShape="1">
          <a:blip r:embed="rId3">
            <a:alphaModFix/>
          </a:blip>
          <a:srcRect b="3652" l="0" r="0" t="3652"/>
          <a:stretch/>
        </p:blipFill>
        <p:spPr>
          <a:xfrm>
            <a:off x="715112" y="535000"/>
            <a:ext cx="2929014" cy="4073498"/>
          </a:xfrm>
          <a:prstGeom prst="rect">
            <a:avLst/>
          </a:prstGeom>
        </p:spPr>
      </p:pic>
      <p:grpSp>
        <p:nvGrpSpPr>
          <p:cNvPr id="347" name="Google Shape;347;p31"/>
          <p:cNvGrpSpPr/>
          <p:nvPr/>
        </p:nvGrpSpPr>
        <p:grpSpPr>
          <a:xfrm>
            <a:off x="7087311" y="-412017"/>
            <a:ext cx="2683152" cy="1894032"/>
            <a:chOff x="7087311" y="-412017"/>
            <a:chExt cx="2683152" cy="1894032"/>
          </a:xfrm>
        </p:grpSpPr>
        <p:sp>
          <p:nvSpPr>
            <p:cNvPr id="348" name="Google Shape;348;p31"/>
            <p:cNvSpPr/>
            <p:nvPr/>
          </p:nvSpPr>
          <p:spPr>
            <a:xfrm flipH="1">
              <a:off x="7087311" y="-273050"/>
              <a:ext cx="1387087" cy="1387035"/>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31"/>
            <p:cNvGrpSpPr/>
            <p:nvPr/>
          </p:nvGrpSpPr>
          <p:grpSpPr>
            <a:xfrm>
              <a:off x="7543976" y="-412017"/>
              <a:ext cx="2226487" cy="1894032"/>
              <a:chOff x="1473200" y="2376600"/>
              <a:chExt cx="1787625" cy="1520700"/>
            </a:xfrm>
          </p:grpSpPr>
          <p:sp>
            <p:nvSpPr>
              <p:cNvPr id="350" name="Google Shape;350;p31"/>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359" name="Google Shape;359;p32"/>
          <p:cNvSpPr txBox="1"/>
          <p:nvPr>
            <p:ph idx="2" type="subTitle"/>
          </p:nvPr>
        </p:nvSpPr>
        <p:spPr>
          <a:xfrm>
            <a:off x="816550" y="1492175"/>
            <a:ext cx="7161000" cy="157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There are a lot of deep learning architectures such as U-Net, GANs, CNN, auto encoders or other denoising models.</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Before we implemented the model, we used image normalization to make sure that the images were in a </a:t>
            </a:r>
            <a:r>
              <a:rPr lang="en" sz="1300">
                <a:solidFill>
                  <a:srgbClr val="000000"/>
                </a:solidFill>
                <a:latin typeface="Times New Roman"/>
                <a:ea typeface="Times New Roman"/>
                <a:cs typeface="Times New Roman"/>
                <a:sym typeface="Times New Roman"/>
              </a:rPr>
              <a:t>similar</a:t>
            </a:r>
            <a:r>
              <a:rPr lang="en" sz="1300">
                <a:solidFill>
                  <a:srgbClr val="000000"/>
                </a:solidFill>
                <a:latin typeface="Times New Roman"/>
                <a:ea typeface="Times New Roman"/>
                <a:cs typeface="Times New Roman"/>
                <a:sym typeface="Times New Roman"/>
              </a:rPr>
              <a:t> format.  </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 decided to go with U-Net and AutoEncoder model. </a:t>
            </a:r>
            <a:r>
              <a:rPr b="1" lang="en" sz="1300">
                <a:solidFill>
                  <a:srgbClr val="000000"/>
                </a:solidFill>
                <a:latin typeface="Times New Roman"/>
                <a:ea typeface="Times New Roman"/>
                <a:cs typeface="Times New Roman"/>
                <a:sym typeface="Times New Roman"/>
              </a:rPr>
              <a:t>U-Net</a:t>
            </a:r>
            <a:r>
              <a:rPr lang="en" sz="1300">
                <a:solidFill>
                  <a:srgbClr val="000000"/>
                </a:solidFill>
                <a:latin typeface="Times New Roman"/>
                <a:ea typeface="Times New Roman"/>
                <a:cs typeface="Times New Roman"/>
                <a:sym typeface="Times New Roman"/>
              </a:rPr>
              <a:t> is widely known for its effectiveness in image segmentation tasks where it excels at capturing contextual information while preserving spatial details. </a:t>
            </a:r>
            <a:r>
              <a:rPr b="1" lang="en" sz="1300">
                <a:solidFill>
                  <a:srgbClr val="000000"/>
                </a:solidFill>
                <a:latin typeface="Times New Roman"/>
                <a:ea typeface="Times New Roman"/>
                <a:cs typeface="Times New Roman"/>
                <a:sym typeface="Times New Roman"/>
              </a:rPr>
              <a:t>Autoencoder</a:t>
            </a:r>
            <a:r>
              <a:rPr lang="en" sz="1300">
                <a:solidFill>
                  <a:srgbClr val="000000"/>
                </a:solidFill>
                <a:latin typeface="Times New Roman"/>
                <a:ea typeface="Times New Roman"/>
                <a:cs typeface="Times New Roman"/>
                <a:sym typeface="Times New Roman"/>
              </a:rPr>
              <a:t> is versatile and adaptable even on a small dataset and is based on unsupervised learning.</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This helps us keep the PSNR levels high and MSE levels low.</a:t>
            </a:r>
            <a:endParaRPr sz="1300">
              <a:solidFill>
                <a:srgbClr val="000000"/>
              </a:solidFill>
              <a:latin typeface="Times New Roman"/>
              <a:ea typeface="Times New Roman"/>
              <a:cs typeface="Times New Roman"/>
              <a:sym typeface="Times New Roman"/>
            </a:endParaRPr>
          </a:p>
        </p:txBody>
      </p:sp>
      <p:sp>
        <p:nvSpPr>
          <p:cNvPr id="360" name="Google Shape;360;p32"/>
          <p:cNvSpPr txBox="1"/>
          <p:nvPr>
            <p:ph idx="3" type="subTitle"/>
          </p:nvPr>
        </p:nvSpPr>
        <p:spPr>
          <a:xfrm>
            <a:off x="720007" y="1050225"/>
            <a:ext cx="39993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Network</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4355775" y="2256975"/>
            <a:ext cx="4274400" cy="17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366" name="Google Shape;366;p33"/>
          <p:cNvSpPr txBox="1"/>
          <p:nvPr>
            <p:ph idx="2" type="title"/>
          </p:nvPr>
        </p:nvSpPr>
        <p:spPr>
          <a:xfrm>
            <a:off x="4355775" y="1017025"/>
            <a:ext cx="1117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pic>
        <p:nvPicPr>
          <p:cNvPr id="367" name="Google Shape;367;p33"/>
          <p:cNvPicPr preferRelativeResize="0"/>
          <p:nvPr>
            <p:ph idx="3" type="pic"/>
          </p:nvPr>
        </p:nvPicPr>
        <p:blipFill rotWithShape="1">
          <a:blip r:embed="rId3">
            <a:alphaModFix/>
          </a:blip>
          <a:srcRect b="3652" l="0" r="0" t="3652"/>
          <a:stretch/>
        </p:blipFill>
        <p:spPr>
          <a:xfrm>
            <a:off x="715112" y="535000"/>
            <a:ext cx="2929014" cy="4073498"/>
          </a:xfrm>
          <a:prstGeom prst="rect">
            <a:avLst/>
          </a:prstGeom>
        </p:spPr>
      </p:pic>
      <p:grpSp>
        <p:nvGrpSpPr>
          <p:cNvPr id="368" name="Google Shape;368;p33"/>
          <p:cNvGrpSpPr/>
          <p:nvPr/>
        </p:nvGrpSpPr>
        <p:grpSpPr>
          <a:xfrm>
            <a:off x="7087311" y="-412017"/>
            <a:ext cx="2683152" cy="1894032"/>
            <a:chOff x="7087311" y="-412017"/>
            <a:chExt cx="2683152" cy="1894032"/>
          </a:xfrm>
        </p:grpSpPr>
        <p:sp>
          <p:nvSpPr>
            <p:cNvPr id="369" name="Google Shape;369;p33"/>
            <p:cNvSpPr/>
            <p:nvPr/>
          </p:nvSpPr>
          <p:spPr>
            <a:xfrm flipH="1">
              <a:off x="7087311" y="-273050"/>
              <a:ext cx="1387087" cy="1387035"/>
            </a:xfrm>
            <a:custGeom>
              <a:rect b="b" l="l" r="r" t="t"/>
              <a:pathLst>
                <a:path extrusionOk="0" h="27043" w="27044">
                  <a:moveTo>
                    <a:pt x="13535" y="0"/>
                  </a:moveTo>
                  <a:cubicBezTo>
                    <a:pt x="6066" y="0"/>
                    <a:pt x="1" y="6040"/>
                    <a:pt x="1" y="13509"/>
                  </a:cubicBezTo>
                  <a:cubicBezTo>
                    <a:pt x="1" y="20978"/>
                    <a:pt x="6066" y="27043"/>
                    <a:pt x="13535" y="27043"/>
                  </a:cubicBezTo>
                  <a:cubicBezTo>
                    <a:pt x="21003" y="27043"/>
                    <a:pt x="27044" y="20978"/>
                    <a:pt x="27044" y="13509"/>
                  </a:cubicBezTo>
                  <a:cubicBezTo>
                    <a:pt x="27044" y="6040"/>
                    <a:pt x="21003" y="0"/>
                    <a:pt x="13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33"/>
            <p:cNvGrpSpPr/>
            <p:nvPr/>
          </p:nvGrpSpPr>
          <p:grpSpPr>
            <a:xfrm>
              <a:off x="7543976" y="-412017"/>
              <a:ext cx="2226487" cy="1894032"/>
              <a:chOff x="1473200" y="2376600"/>
              <a:chExt cx="1787625" cy="1520700"/>
            </a:xfrm>
          </p:grpSpPr>
          <p:sp>
            <p:nvSpPr>
              <p:cNvPr id="371" name="Google Shape;371;p33"/>
              <p:cNvSpPr/>
              <p:nvPr/>
            </p:nvSpPr>
            <p:spPr>
              <a:xfrm>
                <a:off x="2425575" y="3135225"/>
                <a:ext cx="416075" cy="258950"/>
              </a:xfrm>
              <a:custGeom>
                <a:rect b="b" l="l" r="r" t="t"/>
                <a:pathLst>
                  <a:path extrusionOk="0" h="10358" w="16643">
                    <a:moveTo>
                      <a:pt x="8159" y="0"/>
                    </a:moveTo>
                    <a:cubicBezTo>
                      <a:pt x="8109" y="0"/>
                      <a:pt x="8058" y="19"/>
                      <a:pt x="8021" y="56"/>
                    </a:cubicBezTo>
                    <a:cubicBezTo>
                      <a:pt x="6166" y="1911"/>
                      <a:pt x="5765" y="4693"/>
                      <a:pt x="6843" y="6949"/>
                    </a:cubicBezTo>
                    <a:cubicBezTo>
                      <a:pt x="5991" y="7726"/>
                      <a:pt x="4863" y="8177"/>
                      <a:pt x="3685" y="8177"/>
                    </a:cubicBezTo>
                    <a:cubicBezTo>
                      <a:pt x="2432" y="8177"/>
                      <a:pt x="1254" y="7676"/>
                      <a:pt x="377" y="6798"/>
                    </a:cubicBezTo>
                    <a:cubicBezTo>
                      <a:pt x="339" y="6761"/>
                      <a:pt x="289" y="6742"/>
                      <a:pt x="236" y="6742"/>
                    </a:cubicBezTo>
                    <a:cubicBezTo>
                      <a:pt x="182" y="6742"/>
                      <a:pt x="126" y="6761"/>
                      <a:pt x="76" y="6798"/>
                    </a:cubicBezTo>
                    <a:cubicBezTo>
                      <a:pt x="1" y="6874"/>
                      <a:pt x="1" y="6999"/>
                      <a:pt x="76" y="7099"/>
                    </a:cubicBezTo>
                    <a:cubicBezTo>
                      <a:pt x="1053" y="8052"/>
                      <a:pt x="2332" y="8578"/>
                      <a:pt x="3685" y="8578"/>
                    </a:cubicBezTo>
                    <a:cubicBezTo>
                      <a:pt x="4938" y="8578"/>
                      <a:pt x="6116" y="8127"/>
                      <a:pt x="7043" y="7325"/>
                    </a:cubicBezTo>
                    <a:cubicBezTo>
                      <a:pt x="7294" y="7776"/>
                      <a:pt x="7620" y="8202"/>
                      <a:pt x="8021" y="8603"/>
                    </a:cubicBezTo>
                    <a:cubicBezTo>
                      <a:pt x="9149" y="9731"/>
                      <a:pt x="10678" y="10357"/>
                      <a:pt x="12282" y="10357"/>
                    </a:cubicBezTo>
                    <a:cubicBezTo>
                      <a:pt x="13886" y="10357"/>
                      <a:pt x="15414" y="9731"/>
                      <a:pt x="16542" y="8603"/>
                    </a:cubicBezTo>
                    <a:cubicBezTo>
                      <a:pt x="16642" y="8528"/>
                      <a:pt x="16642" y="8377"/>
                      <a:pt x="16542" y="8302"/>
                    </a:cubicBezTo>
                    <a:cubicBezTo>
                      <a:pt x="16505" y="8265"/>
                      <a:pt x="16454" y="8246"/>
                      <a:pt x="16404" y="8246"/>
                    </a:cubicBezTo>
                    <a:cubicBezTo>
                      <a:pt x="16354" y="8246"/>
                      <a:pt x="16304" y="8265"/>
                      <a:pt x="16267" y="8302"/>
                    </a:cubicBezTo>
                    <a:cubicBezTo>
                      <a:pt x="15189" y="9355"/>
                      <a:pt x="13785" y="9956"/>
                      <a:pt x="12282" y="9956"/>
                    </a:cubicBezTo>
                    <a:cubicBezTo>
                      <a:pt x="10778" y="9956"/>
                      <a:pt x="9374" y="9355"/>
                      <a:pt x="8297" y="8302"/>
                    </a:cubicBezTo>
                    <a:cubicBezTo>
                      <a:pt x="7921" y="7901"/>
                      <a:pt x="7595" y="7475"/>
                      <a:pt x="7344" y="6999"/>
                    </a:cubicBezTo>
                    <a:cubicBezTo>
                      <a:pt x="7369" y="6949"/>
                      <a:pt x="7369" y="6848"/>
                      <a:pt x="7294" y="6798"/>
                    </a:cubicBezTo>
                    <a:cubicBezTo>
                      <a:pt x="7269" y="6773"/>
                      <a:pt x="7244" y="6748"/>
                      <a:pt x="7219" y="6748"/>
                    </a:cubicBezTo>
                    <a:cubicBezTo>
                      <a:pt x="6216" y="4668"/>
                      <a:pt x="6592" y="2087"/>
                      <a:pt x="8297" y="357"/>
                    </a:cubicBezTo>
                    <a:cubicBezTo>
                      <a:pt x="8397" y="282"/>
                      <a:pt x="8397" y="132"/>
                      <a:pt x="8297" y="56"/>
                    </a:cubicBezTo>
                    <a:cubicBezTo>
                      <a:pt x="8259" y="19"/>
                      <a:pt x="8209" y="0"/>
                      <a:pt x="8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2517050" y="2910200"/>
                <a:ext cx="455550" cy="192000"/>
              </a:xfrm>
              <a:custGeom>
                <a:rect b="b" l="l" r="r" t="t"/>
                <a:pathLst>
                  <a:path extrusionOk="0" h="7680" w="18222">
                    <a:moveTo>
                      <a:pt x="6170" y="0"/>
                    </a:moveTo>
                    <a:cubicBezTo>
                      <a:pt x="4140" y="0"/>
                      <a:pt x="2081" y="462"/>
                      <a:pt x="151" y="1438"/>
                    </a:cubicBezTo>
                    <a:cubicBezTo>
                      <a:pt x="26" y="1489"/>
                      <a:pt x="1" y="1614"/>
                      <a:pt x="51" y="1714"/>
                    </a:cubicBezTo>
                    <a:cubicBezTo>
                      <a:pt x="84" y="1781"/>
                      <a:pt x="151" y="1825"/>
                      <a:pt x="222" y="1825"/>
                    </a:cubicBezTo>
                    <a:cubicBezTo>
                      <a:pt x="257" y="1825"/>
                      <a:pt x="293" y="1814"/>
                      <a:pt x="327" y="1789"/>
                    </a:cubicBezTo>
                    <a:cubicBezTo>
                      <a:pt x="2198" y="854"/>
                      <a:pt x="4188" y="411"/>
                      <a:pt x="6149" y="411"/>
                    </a:cubicBezTo>
                    <a:cubicBezTo>
                      <a:pt x="10913" y="411"/>
                      <a:pt x="15505" y="3026"/>
                      <a:pt x="17796" y="7554"/>
                    </a:cubicBezTo>
                    <a:cubicBezTo>
                      <a:pt x="17821" y="7629"/>
                      <a:pt x="17896" y="7679"/>
                      <a:pt x="17971" y="7679"/>
                    </a:cubicBezTo>
                    <a:cubicBezTo>
                      <a:pt x="18021" y="7679"/>
                      <a:pt x="18046" y="7654"/>
                      <a:pt x="18071" y="7654"/>
                    </a:cubicBezTo>
                    <a:cubicBezTo>
                      <a:pt x="18171" y="7604"/>
                      <a:pt x="18222" y="7479"/>
                      <a:pt x="18171" y="7378"/>
                    </a:cubicBezTo>
                    <a:cubicBezTo>
                      <a:pt x="15814" y="2699"/>
                      <a:pt x="11075" y="0"/>
                      <a:pt x="6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1936850" y="2602625"/>
                <a:ext cx="274475" cy="259575"/>
              </a:xfrm>
              <a:custGeom>
                <a:rect b="b" l="l" r="r" t="t"/>
                <a:pathLst>
                  <a:path extrusionOk="0" h="10383" w="10979">
                    <a:moveTo>
                      <a:pt x="2495" y="1"/>
                    </a:moveTo>
                    <a:cubicBezTo>
                      <a:pt x="2444" y="1"/>
                      <a:pt x="2394" y="20"/>
                      <a:pt x="2357" y="57"/>
                    </a:cubicBezTo>
                    <a:cubicBezTo>
                      <a:pt x="1" y="2413"/>
                      <a:pt x="1" y="6248"/>
                      <a:pt x="2357" y="8604"/>
                    </a:cubicBezTo>
                    <a:cubicBezTo>
                      <a:pt x="3485" y="9731"/>
                      <a:pt x="5013" y="10383"/>
                      <a:pt x="6617" y="10383"/>
                    </a:cubicBezTo>
                    <a:cubicBezTo>
                      <a:pt x="8221" y="10383"/>
                      <a:pt x="9750" y="9731"/>
                      <a:pt x="10878" y="8604"/>
                    </a:cubicBezTo>
                    <a:cubicBezTo>
                      <a:pt x="10978" y="8528"/>
                      <a:pt x="10978" y="8378"/>
                      <a:pt x="10878" y="8303"/>
                    </a:cubicBezTo>
                    <a:cubicBezTo>
                      <a:pt x="10840" y="8265"/>
                      <a:pt x="10790" y="8246"/>
                      <a:pt x="10740" y="8246"/>
                    </a:cubicBezTo>
                    <a:cubicBezTo>
                      <a:pt x="10690" y="8246"/>
                      <a:pt x="10640" y="8265"/>
                      <a:pt x="10602" y="8303"/>
                    </a:cubicBezTo>
                    <a:cubicBezTo>
                      <a:pt x="9525" y="9380"/>
                      <a:pt x="8121" y="9957"/>
                      <a:pt x="6617" y="9957"/>
                    </a:cubicBezTo>
                    <a:cubicBezTo>
                      <a:pt x="5114" y="9957"/>
                      <a:pt x="3710" y="9380"/>
                      <a:pt x="2632" y="8303"/>
                    </a:cubicBezTo>
                    <a:cubicBezTo>
                      <a:pt x="1580" y="7250"/>
                      <a:pt x="1003" y="5847"/>
                      <a:pt x="1003" y="4343"/>
                    </a:cubicBezTo>
                    <a:cubicBezTo>
                      <a:pt x="1003" y="2839"/>
                      <a:pt x="1580" y="1410"/>
                      <a:pt x="2632" y="358"/>
                    </a:cubicBezTo>
                    <a:cubicBezTo>
                      <a:pt x="2733" y="283"/>
                      <a:pt x="2733" y="132"/>
                      <a:pt x="2632" y="57"/>
                    </a:cubicBezTo>
                    <a:cubicBezTo>
                      <a:pt x="2595" y="20"/>
                      <a:pt x="2545" y="1"/>
                      <a:pt x="2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1473200" y="2376600"/>
                <a:ext cx="1787625" cy="1520700"/>
              </a:xfrm>
              <a:custGeom>
                <a:rect b="b" l="l" r="r" t="t"/>
                <a:pathLst>
                  <a:path extrusionOk="0" h="60828" w="71505">
                    <a:moveTo>
                      <a:pt x="31554" y="426"/>
                    </a:moveTo>
                    <a:cubicBezTo>
                      <a:pt x="32933" y="426"/>
                      <a:pt x="34261" y="802"/>
                      <a:pt x="35414" y="1529"/>
                    </a:cubicBezTo>
                    <a:cubicBezTo>
                      <a:pt x="33985" y="3033"/>
                      <a:pt x="33509" y="5088"/>
                      <a:pt x="33910" y="6993"/>
                    </a:cubicBezTo>
                    <a:cubicBezTo>
                      <a:pt x="30978" y="7143"/>
                      <a:pt x="28221" y="8346"/>
                      <a:pt x="26141" y="10426"/>
                    </a:cubicBezTo>
                    <a:cubicBezTo>
                      <a:pt x="26066" y="10527"/>
                      <a:pt x="26066" y="10652"/>
                      <a:pt x="26141" y="10727"/>
                    </a:cubicBezTo>
                    <a:cubicBezTo>
                      <a:pt x="26166" y="10777"/>
                      <a:pt x="26241" y="10802"/>
                      <a:pt x="26291" y="10802"/>
                    </a:cubicBezTo>
                    <a:cubicBezTo>
                      <a:pt x="26341" y="10802"/>
                      <a:pt x="26391" y="10777"/>
                      <a:pt x="26442" y="10727"/>
                    </a:cubicBezTo>
                    <a:cubicBezTo>
                      <a:pt x="28472" y="8697"/>
                      <a:pt x="31153" y="7519"/>
                      <a:pt x="34011" y="7394"/>
                    </a:cubicBezTo>
                    <a:cubicBezTo>
                      <a:pt x="34286" y="8321"/>
                      <a:pt x="34787" y="9223"/>
                      <a:pt x="35539" y="9950"/>
                    </a:cubicBezTo>
                    <a:cubicBezTo>
                      <a:pt x="36717" y="11128"/>
                      <a:pt x="38246" y="11705"/>
                      <a:pt x="39800" y="11705"/>
                    </a:cubicBezTo>
                    <a:cubicBezTo>
                      <a:pt x="41354" y="11705"/>
                      <a:pt x="42908" y="11128"/>
                      <a:pt x="44086" y="9950"/>
                    </a:cubicBezTo>
                    <a:cubicBezTo>
                      <a:pt x="44161" y="9875"/>
                      <a:pt x="44161" y="9725"/>
                      <a:pt x="44086" y="9649"/>
                    </a:cubicBezTo>
                    <a:cubicBezTo>
                      <a:pt x="44036" y="9612"/>
                      <a:pt x="43979" y="9593"/>
                      <a:pt x="43926" y="9593"/>
                    </a:cubicBezTo>
                    <a:cubicBezTo>
                      <a:pt x="43873" y="9593"/>
                      <a:pt x="43823" y="9612"/>
                      <a:pt x="43785" y="9649"/>
                    </a:cubicBezTo>
                    <a:cubicBezTo>
                      <a:pt x="42682" y="10752"/>
                      <a:pt x="41241" y="11304"/>
                      <a:pt x="39803" y="11304"/>
                    </a:cubicBezTo>
                    <a:cubicBezTo>
                      <a:pt x="38365" y="11304"/>
                      <a:pt x="36930" y="10752"/>
                      <a:pt x="35840" y="9649"/>
                    </a:cubicBezTo>
                    <a:cubicBezTo>
                      <a:pt x="35138" y="8973"/>
                      <a:pt x="34687" y="8171"/>
                      <a:pt x="34437" y="7294"/>
                    </a:cubicBezTo>
                    <a:cubicBezTo>
                      <a:pt x="34462" y="7269"/>
                      <a:pt x="34462" y="7218"/>
                      <a:pt x="34462" y="7168"/>
                    </a:cubicBezTo>
                    <a:cubicBezTo>
                      <a:pt x="34462" y="7093"/>
                      <a:pt x="34412" y="7018"/>
                      <a:pt x="34336" y="6993"/>
                    </a:cubicBezTo>
                    <a:cubicBezTo>
                      <a:pt x="33910" y="5163"/>
                      <a:pt x="34386" y="3183"/>
                      <a:pt x="35790" y="1755"/>
                    </a:cubicBezTo>
                    <a:lnTo>
                      <a:pt x="35865" y="1730"/>
                    </a:lnTo>
                    <a:cubicBezTo>
                      <a:pt x="36717" y="1379"/>
                      <a:pt x="37620" y="1203"/>
                      <a:pt x="38547" y="1203"/>
                    </a:cubicBezTo>
                    <a:cubicBezTo>
                      <a:pt x="40552" y="1203"/>
                      <a:pt x="42407" y="2005"/>
                      <a:pt x="43785" y="3434"/>
                    </a:cubicBezTo>
                    <a:lnTo>
                      <a:pt x="43860" y="3534"/>
                    </a:lnTo>
                    <a:lnTo>
                      <a:pt x="43986" y="3484"/>
                    </a:lnTo>
                    <a:cubicBezTo>
                      <a:pt x="44762" y="3208"/>
                      <a:pt x="45590" y="3058"/>
                      <a:pt x="46417" y="3058"/>
                    </a:cubicBezTo>
                    <a:cubicBezTo>
                      <a:pt x="48622" y="3058"/>
                      <a:pt x="50652" y="4035"/>
                      <a:pt x="52031" y="5740"/>
                    </a:cubicBezTo>
                    <a:lnTo>
                      <a:pt x="52131" y="5840"/>
                    </a:lnTo>
                    <a:lnTo>
                      <a:pt x="52256" y="5815"/>
                    </a:lnTo>
                    <a:cubicBezTo>
                      <a:pt x="52783" y="5715"/>
                      <a:pt x="53309" y="5639"/>
                      <a:pt x="53860" y="5639"/>
                    </a:cubicBezTo>
                    <a:cubicBezTo>
                      <a:pt x="57620" y="5639"/>
                      <a:pt x="60702" y="8472"/>
                      <a:pt x="61053" y="12206"/>
                    </a:cubicBezTo>
                    <a:cubicBezTo>
                      <a:pt x="60552" y="12757"/>
                      <a:pt x="60101" y="13334"/>
                      <a:pt x="59725" y="13960"/>
                    </a:cubicBezTo>
                    <a:cubicBezTo>
                      <a:pt x="57441" y="11726"/>
                      <a:pt x="54463" y="10611"/>
                      <a:pt x="51485" y="10611"/>
                    </a:cubicBezTo>
                    <a:cubicBezTo>
                      <a:pt x="48448" y="10611"/>
                      <a:pt x="45411" y="11770"/>
                      <a:pt x="43108" y="14086"/>
                    </a:cubicBezTo>
                    <a:cubicBezTo>
                      <a:pt x="43033" y="14161"/>
                      <a:pt x="43033" y="14286"/>
                      <a:pt x="43108" y="14386"/>
                    </a:cubicBezTo>
                    <a:cubicBezTo>
                      <a:pt x="43146" y="14424"/>
                      <a:pt x="43196" y="14443"/>
                      <a:pt x="43249" y="14443"/>
                    </a:cubicBezTo>
                    <a:cubicBezTo>
                      <a:pt x="43303" y="14443"/>
                      <a:pt x="43359" y="14424"/>
                      <a:pt x="43409" y="14386"/>
                    </a:cubicBezTo>
                    <a:cubicBezTo>
                      <a:pt x="45633" y="12149"/>
                      <a:pt x="48557" y="11034"/>
                      <a:pt x="51482" y="11034"/>
                    </a:cubicBezTo>
                    <a:cubicBezTo>
                      <a:pt x="54391" y="11034"/>
                      <a:pt x="57300" y="12137"/>
                      <a:pt x="59524" y="14336"/>
                    </a:cubicBezTo>
                    <a:cubicBezTo>
                      <a:pt x="58773" y="15740"/>
                      <a:pt x="58347" y="17319"/>
                      <a:pt x="58347" y="18973"/>
                    </a:cubicBezTo>
                    <a:cubicBezTo>
                      <a:pt x="58347" y="21604"/>
                      <a:pt x="59374" y="24086"/>
                      <a:pt x="61254" y="25940"/>
                    </a:cubicBezTo>
                    <a:cubicBezTo>
                      <a:pt x="61279" y="25990"/>
                      <a:pt x="61329" y="25990"/>
                      <a:pt x="61379" y="25990"/>
                    </a:cubicBezTo>
                    <a:cubicBezTo>
                      <a:pt x="61454" y="25990"/>
                      <a:pt x="61504" y="25990"/>
                      <a:pt x="61529" y="25940"/>
                    </a:cubicBezTo>
                    <a:cubicBezTo>
                      <a:pt x="61630" y="25865"/>
                      <a:pt x="61630" y="25715"/>
                      <a:pt x="61529" y="25640"/>
                    </a:cubicBezTo>
                    <a:cubicBezTo>
                      <a:pt x="59750" y="23860"/>
                      <a:pt x="58773" y="21504"/>
                      <a:pt x="58773" y="18973"/>
                    </a:cubicBezTo>
                    <a:cubicBezTo>
                      <a:pt x="58773" y="16517"/>
                      <a:pt x="59725" y="14186"/>
                      <a:pt x="61454" y="12406"/>
                    </a:cubicBezTo>
                    <a:cubicBezTo>
                      <a:pt x="64111" y="12732"/>
                      <a:pt x="66166" y="15038"/>
                      <a:pt x="66166" y="17720"/>
                    </a:cubicBezTo>
                    <a:cubicBezTo>
                      <a:pt x="66166" y="17945"/>
                      <a:pt x="66141" y="18196"/>
                      <a:pt x="66116" y="18472"/>
                    </a:cubicBezTo>
                    <a:lnTo>
                      <a:pt x="66091" y="18647"/>
                    </a:lnTo>
                    <a:lnTo>
                      <a:pt x="66241" y="18697"/>
                    </a:lnTo>
                    <a:cubicBezTo>
                      <a:pt x="67946" y="19274"/>
                      <a:pt x="69073" y="20878"/>
                      <a:pt x="69073" y="22682"/>
                    </a:cubicBezTo>
                    <a:cubicBezTo>
                      <a:pt x="69073" y="23509"/>
                      <a:pt x="68848" y="24311"/>
                      <a:pt x="68397" y="24988"/>
                    </a:cubicBezTo>
                    <a:lnTo>
                      <a:pt x="68246" y="25213"/>
                    </a:lnTo>
                    <a:lnTo>
                      <a:pt x="68472" y="25314"/>
                    </a:lnTo>
                    <a:cubicBezTo>
                      <a:pt x="70001" y="25990"/>
                      <a:pt x="70978" y="27494"/>
                      <a:pt x="70978" y="29148"/>
                    </a:cubicBezTo>
                    <a:cubicBezTo>
                      <a:pt x="70978" y="30251"/>
                      <a:pt x="70527" y="31329"/>
                      <a:pt x="69750" y="32131"/>
                    </a:cubicBezTo>
                    <a:cubicBezTo>
                      <a:pt x="68501" y="30943"/>
                      <a:pt x="66897" y="30348"/>
                      <a:pt x="65298" y="30348"/>
                    </a:cubicBezTo>
                    <a:cubicBezTo>
                      <a:pt x="63657" y="30348"/>
                      <a:pt x="62021" y="30975"/>
                      <a:pt x="60778" y="32231"/>
                    </a:cubicBezTo>
                    <a:cubicBezTo>
                      <a:pt x="60677" y="32306"/>
                      <a:pt x="60677" y="32432"/>
                      <a:pt x="60778" y="32532"/>
                    </a:cubicBezTo>
                    <a:cubicBezTo>
                      <a:pt x="60815" y="32569"/>
                      <a:pt x="60865" y="32588"/>
                      <a:pt x="60915" y="32588"/>
                    </a:cubicBezTo>
                    <a:cubicBezTo>
                      <a:pt x="60966" y="32588"/>
                      <a:pt x="61016" y="32569"/>
                      <a:pt x="61053" y="32532"/>
                    </a:cubicBezTo>
                    <a:cubicBezTo>
                      <a:pt x="62228" y="31357"/>
                      <a:pt x="63775" y="30767"/>
                      <a:pt x="65320" y="30767"/>
                    </a:cubicBezTo>
                    <a:cubicBezTo>
                      <a:pt x="66808" y="30767"/>
                      <a:pt x="68294" y="31313"/>
                      <a:pt x="69449" y="32407"/>
                    </a:cubicBezTo>
                    <a:lnTo>
                      <a:pt x="69424" y="32407"/>
                    </a:lnTo>
                    <a:lnTo>
                      <a:pt x="69600" y="32582"/>
                    </a:lnTo>
                    <a:cubicBezTo>
                      <a:pt x="70552" y="33559"/>
                      <a:pt x="71103" y="34863"/>
                      <a:pt x="71103" y="36241"/>
                    </a:cubicBezTo>
                    <a:cubicBezTo>
                      <a:pt x="71103" y="38321"/>
                      <a:pt x="69875" y="40201"/>
                      <a:pt x="67971" y="41028"/>
                    </a:cubicBezTo>
                    <a:lnTo>
                      <a:pt x="67820" y="41078"/>
                    </a:lnTo>
                    <a:lnTo>
                      <a:pt x="67845" y="41304"/>
                    </a:lnTo>
                    <a:cubicBezTo>
                      <a:pt x="67845" y="41404"/>
                      <a:pt x="67870" y="41529"/>
                      <a:pt x="67870" y="41630"/>
                    </a:cubicBezTo>
                    <a:cubicBezTo>
                      <a:pt x="67870" y="44161"/>
                      <a:pt x="66166" y="46392"/>
                      <a:pt x="63735" y="47093"/>
                    </a:cubicBezTo>
                    <a:lnTo>
                      <a:pt x="35289" y="47294"/>
                    </a:lnTo>
                    <a:lnTo>
                      <a:pt x="32432" y="47294"/>
                    </a:lnTo>
                    <a:cubicBezTo>
                      <a:pt x="27118" y="47068"/>
                      <a:pt x="22883" y="42682"/>
                      <a:pt x="22883" y="37319"/>
                    </a:cubicBezTo>
                    <a:cubicBezTo>
                      <a:pt x="22883" y="31805"/>
                      <a:pt x="27369" y="27319"/>
                      <a:pt x="32883" y="27319"/>
                    </a:cubicBezTo>
                    <a:cubicBezTo>
                      <a:pt x="32983" y="27319"/>
                      <a:pt x="33083" y="27219"/>
                      <a:pt x="33083" y="27118"/>
                    </a:cubicBezTo>
                    <a:cubicBezTo>
                      <a:pt x="33083" y="26993"/>
                      <a:pt x="32983" y="26893"/>
                      <a:pt x="32883" y="26893"/>
                    </a:cubicBezTo>
                    <a:cubicBezTo>
                      <a:pt x="27143" y="26893"/>
                      <a:pt x="22457" y="31579"/>
                      <a:pt x="22457" y="37319"/>
                    </a:cubicBezTo>
                    <a:cubicBezTo>
                      <a:pt x="22457" y="42031"/>
                      <a:pt x="25614" y="46016"/>
                      <a:pt x="29925" y="47294"/>
                    </a:cubicBezTo>
                    <a:lnTo>
                      <a:pt x="27820" y="47294"/>
                    </a:lnTo>
                    <a:cubicBezTo>
                      <a:pt x="27670" y="47294"/>
                      <a:pt x="27519" y="47319"/>
                      <a:pt x="27344" y="47319"/>
                    </a:cubicBezTo>
                    <a:cubicBezTo>
                      <a:pt x="21730" y="47319"/>
                      <a:pt x="17168" y="42732"/>
                      <a:pt x="17168" y="37118"/>
                    </a:cubicBezTo>
                    <a:cubicBezTo>
                      <a:pt x="17168" y="36692"/>
                      <a:pt x="17193" y="36241"/>
                      <a:pt x="17244" y="35790"/>
                    </a:cubicBezTo>
                    <a:lnTo>
                      <a:pt x="17294" y="35464"/>
                    </a:lnTo>
                    <a:lnTo>
                      <a:pt x="16968" y="35564"/>
                    </a:lnTo>
                    <a:cubicBezTo>
                      <a:pt x="16166" y="35890"/>
                      <a:pt x="15314" y="36041"/>
                      <a:pt x="14436" y="36041"/>
                    </a:cubicBezTo>
                    <a:cubicBezTo>
                      <a:pt x="12507" y="36041"/>
                      <a:pt x="10677" y="35289"/>
                      <a:pt x="9324" y="33910"/>
                    </a:cubicBezTo>
                    <a:lnTo>
                      <a:pt x="9223" y="33835"/>
                    </a:lnTo>
                    <a:cubicBezTo>
                      <a:pt x="8221" y="32607"/>
                      <a:pt x="7720" y="31078"/>
                      <a:pt x="7845" y="29499"/>
                    </a:cubicBezTo>
                    <a:cubicBezTo>
                      <a:pt x="7945" y="27895"/>
                      <a:pt x="8697" y="26416"/>
                      <a:pt x="9925" y="25339"/>
                    </a:cubicBezTo>
                    <a:cubicBezTo>
                      <a:pt x="11034" y="24388"/>
                      <a:pt x="12429" y="23867"/>
                      <a:pt x="13870" y="23867"/>
                    </a:cubicBezTo>
                    <a:cubicBezTo>
                      <a:pt x="14025" y="23867"/>
                      <a:pt x="14181" y="23873"/>
                      <a:pt x="14336" y="23885"/>
                    </a:cubicBezTo>
                    <a:cubicBezTo>
                      <a:pt x="15965" y="24010"/>
                      <a:pt x="17444" y="24737"/>
                      <a:pt x="18497" y="25965"/>
                    </a:cubicBezTo>
                    <a:cubicBezTo>
                      <a:pt x="18537" y="26019"/>
                      <a:pt x="18592" y="26044"/>
                      <a:pt x="18649" y="26044"/>
                    </a:cubicBezTo>
                    <a:cubicBezTo>
                      <a:pt x="18699" y="26044"/>
                      <a:pt x="18751" y="26025"/>
                      <a:pt x="18797" y="25990"/>
                    </a:cubicBezTo>
                    <a:cubicBezTo>
                      <a:pt x="18873" y="25915"/>
                      <a:pt x="18898" y="25790"/>
                      <a:pt x="18822" y="25690"/>
                    </a:cubicBezTo>
                    <a:cubicBezTo>
                      <a:pt x="17695" y="24386"/>
                      <a:pt x="16116" y="23584"/>
                      <a:pt x="14361" y="23459"/>
                    </a:cubicBezTo>
                    <a:cubicBezTo>
                      <a:pt x="14224" y="23450"/>
                      <a:pt x="14087" y="23446"/>
                      <a:pt x="13951" y="23446"/>
                    </a:cubicBezTo>
                    <a:cubicBezTo>
                      <a:pt x="12916" y="23446"/>
                      <a:pt x="11908" y="23696"/>
                      <a:pt x="10978" y="24161"/>
                    </a:cubicBezTo>
                    <a:cubicBezTo>
                      <a:pt x="9875" y="22782"/>
                      <a:pt x="10051" y="20752"/>
                      <a:pt x="11404" y="19599"/>
                    </a:cubicBezTo>
                    <a:cubicBezTo>
                      <a:pt x="12012" y="19081"/>
                      <a:pt x="12762" y="18786"/>
                      <a:pt x="13544" y="18786"/>
                    </a:cubicBezTo>
                    <a:cubicBezTo>
                      <a:pt x="13632" y="18786"/>
                      <a:pt x="13721" y="18790"/>
                      <a:pt x="13810" y="18797"/>
                    </a:cubicBezTo>
                    <a:cubicBezTo>
                      <a:pt x="14687" y="18873"/>
                      <a:pt x="15489" y="19274"/>
                      <a:pt x="16066" y="19925"/>
                    </a:cubicBezTo>
                    <a:cubicBezTo>
                      <a:pt x="16106" y="19979"/>
                      <a:pt x="16161" y="20004"/>
                      <a:pt x="16218" y="20004"/>
                    </a:cubicBezTo>
                    <a:cubicBezTo>
                      <a:pt x="16268" y="20004"/>
                      <a:pt x="16320" y="19985"/>
                      <a:pt x="16366" y="19950"/>
                    </a:cubicBezTo>
                    <a:cubicBezTo>
                      <a:pt x="16442" y="19875"/>
                      <a:pt x="16442" y="19750"/>
                      <a:pt x="16366" y="19650"/>
                    </a:cubicBezTo>
                    <a:cubicBezTo>
                      <a:pt x="15740" y="18898"/>
                      <a:pt x="14812" y="18447"/>
                      <a:pt x="13835" y="18371"/>
                    </a:cubicBezTo>
                    <a:cubicBezTo>
                      <a:pt x="13765" y="18368"/>
                      <a:pt x="13695" y="18366"/>
                      <a:pt x="13626" y="18366"/>
                    </a:cubicBezTo>
                    <a:cubicBezTo>
                      <a:pt x="12719" y="18366"/>
                      <a:pt x="11826" y="18669"/>
                      <a:pt x="11128" y="19274"/>
                    </a:cubicBezTo>
                    <a:cubicBezTo>
                      <a:pt x="10376" y="19925"/>
                      <a:pt x="9925" y="20827"/>
                      <a:pt x="9850" y="21830"/>
                    </a:cubicBezTo>
                    <a:cubicBezTo>
                      <a:pt x="9775" y="22732"/>
                      <a:pt x="10051" y="23635"/>
                      <a:pt x="10602" y="24361"/>
                    </a:cubicBezTo>
                    <a:cubicBezTo>
                      <a:pt x="10276" y="24537"/>
                      <a:pt x="9950" y="24762"/>
                      <a:pt x="9649" y="25038"/>
                    </a:cubicBezTo>
                    <a:cubicBezTo>
                      <a:pt x="7043" y="27294"/>
                      <a:pt x="6667" y="31203"/>
                      <a:pt x="8747" y="33910"/>
                    </a:cubicBezTo>
                    <a:cubicBezTo>
                      <a:pt x="8396" y="33960"/>
                      <a:pt x="8020" y="34011"/>
                      <a:pt x="7644" y="34011"/>
                    </a:cubicBezTo>
                    <a:cubicBezTo>
                      <a:pt x="3659" y="34011"/>
                      <a:pt x="426" y="30752"/>
                      <a:pt x="426" y="26767"/>
                    </a:cubicBezTo>
                    <a:cubicBezTo>
                      <a:pt x="426" y="24462"/>
                      <a:pt x="1479" y="22356"/>
                      <a:pt x="3334" y="20978"/>
                    </a:cubicBezTo>
                    <a:lnTo>
                      <a:pt x="3484" y="20853"/>
                    </a:lnTo>
                    <a:lnTo>
                      <a:pt x="3384" y="20702"/>
                    </a:lnTo>
                    <a:cubicBezTo>
                      <a:pt x="2908" y="19900"/>
                      <a:pt x="2632" y="18998"/>
                      <a:pt x="2632" y="18096"/>
                    </a:cubicBezTo>
                    <a:cubicBezTo>
                      <a:pt x="2632" y="15639"/>
                      <a:pt x="4386" y="13584"/>
                      <a:pt x="6767" y="13158"/>
                    </a:cubicBezTo>
                    <a:lnTo>
                      <a:pt x="6943" y="13133"/>
                    </a:lnTo>
                    <a:lnTo>
                      <a:pt x="6943" y="12958"/>
                    </a:lnTo>
                    <a:cubicBezTo>
                      <a:pt x="7143" y="9123"/>
                      <a:pt x="10301" y="6091"/>
                      <a:pt x="14161" y="6091"/>
                    </a:cubicBezTo>
                    <a:cubicBezTo>
                      <a:pt x="14837" y="6091"/>
                      <a:pt x="15514" y="6191"/>
                      <a:pt x="16166" y="6366"/>
                    </a:cubicBezTo>
                    <a:lnTo>
                      <a:pt x="16316" y="6416"/>
                    </a:lnTo>
                    <a:lnTo>
                      <a:pt x="16391" y="6291"/>
                    </a:lnTo>
                    <a:cubicBezTo>
                      <a:pt x="17745" y="4261"/>
                      <a:pt x="20000" y="3058"/>
                      <a:pt x="22406" y="3058"/>
                    </a:cubicBezTo>
                    <a:cubicBezTo>
                      <a:pt x="23409" y="3058"/>
                      <a:pt x="24386" y="3258"/>
                      <a:pt x="25314" y="3659"/>
                    </a:cubicBezTo>
                    <a:lnTo>
                      <a:pt x="25464" y="3735"/>
                    </a:lnTo>
                    <a:lnTo>
                      <a:pt x="25564" y="3584"/>
                    </a:lnTo>
                    <a:cubicBezTo>
                      <a:pt x="26918" y="1604"/>
                      <a:pt x="29148" y="426"/>
                      <a:pt x="31554" y="426"/>
                    </a:cubicBezTo>
                    <a:close/>
                    <a:moveTo>
                      <a:pt x="63560" y="47519"/>
                    </a:moveTo>
                    <a:cubicBezTo>
                      <a:pt x="63560" y="51128"/>
                      <a:pt x="60627" y="54061"/>
                      <a:pt x="57018" y="54061"/>
                    </a:cubicBezTo>
                    <a:lnTo>
                      <a:pt x="47018" y="54061"/>
                    </a:lnTo>
                    <a:lnTo>
                      <a:pt x="47018" y="57695"/>
                    </a:lnTo>
                    <a:cubicBezTo>
                      <a:pt x="47018" y="59199"/>
                      <a:pt x="45815" y="60402"/>
                      <a:pt x="44311" y="60402"/>
                    </a:cubicBezTo>
                    <a:cubicBezTo>
                      <a:pt x="42933" y="60402"/>
                      <a:pt x="41755" y="59349"/>
                      <a:pt x="41630" y="57971"/>
                    </a:cubicBezTo>
                    <a:lnTo>
                      <a:pt x="41605" y="57770"/>
                    </a:lnTo>
                    <a:lnTo>
                      <a:pt x="41529" y="57770"/>
                    </a:lnTo>
                    <a:lnTo>
                      <a:pt x="35640" y="47720"/>
                    </a:lnTo>
                    <a:lnTo>
                      <a:pt x="63560" y="47519"/>
                    </a:lnTo>
                    <a:close/>
                    <a:moveTo>
                      <a:pt x="31554" y="0"/>
                    </a:moveTo>
                    <a:cubicBezTo>
                      <a:pt x="29073" y="0"/>
                      <a:pt x="26742" y="1203"/>
                      <a:pt x="25314" y="3208"/>
                    </a:cubicBezTo>
                    <a:cubicBezTo>
                      <a:pt x="24386" y="2832"/>
                      <a:pt x="23409" y="2657"/>
                      <a:pt x="22406" y="2657"/>
                    </a:cubicBezTo>
                    <a:cubicBezTo>
                      <a:pt x="19900" y="2657"/>
                      <a:pt x="17569" y="3885"/>
                      <a:pt x="16141" y="5940"/>
                    </a:cubicBezTo>
                    <a:cubicBezTo>
                      <a:pt x="15489" y="5765"/>
                      <a:pt x="14837" y="5665"/>
                      <a:pt x="14161" y="5665"/>
                    </a:cubicBezTo>
                    <a:cubicBezTo>
                      <a:pt x="10151" y="5665"/>
                      <a:pt x="6817" y="8772"/>
                      <a:pt x="6542" y="12782"/>
                    </a:cubicBezTo>
                    <a:cubicBezTo>
                      <a:pt x="4035" y="13309"/>
                      <a:pt x="2231" y="15514"/>
                      <a:pt x="2231" y="18096"/>
                    </a:cubicBezTo>
                    <a:cubicBezTo>
                      <a:pt x="2231" y="19023"/>
                      <a:pt x="2456" y="19950"/>
                      <a:pt x="2933" y="20752"/>
                    </a:cubicBezTo>
                    <a:cubicBezTo>
                      <a:pt x="1078" y="22206"/>
                      <a:pt x="0" y="24411"/>
                      <a:pt x="0" y="26767"/>
                    </a:cubicBezTo>
                    <a:cubicBezTo>
                      <a:pt x="0" y="30978"/>
                      <a:pt x="3434" y="34412"/>
                      <a:pt x="7644" y="34412"/>
                    </a:cubicBezTo>
                    <a:cubicBezTo>
                      <a:pt x="8121" y="34412"/>
                      <a:pt x="8622" y="34361"/>
                      <a:pt x="9098" y="34286"/>
                    </a:cubicBezTo>
                    <a:cubicBezTo>
                      <a:pt x="10527" y="35690"/>
                      <a:pt x="12431" y="36442"/>
                      <a:pt x="14436" y="36442"/>
                    </a:cubicBezTo>
                    <a:cubicBezTo>
                      <a:pt x="15239" y="36442"/>
                      <a:pt x="16041" y="36316"/>
                      <a:pt x="16792" y="36091"/>
                    </a:cubicBezTo>
                    <a:lnTo>
                      <a:pt x="16792" y="36091"/>
                    </a:lnTo>
                    <a:cubicBezTo>
                      <a:pt x="16767" y="36442"/>
                      <a:pt x="16742" y="36792"/>
                      <a:pt x="16742" y="37118"/>
                    </a:cubicBezTo>
                    <a:cubicBezTo>
                      <a:pt x="16742" y="42958"/>
                      <a:pt x="21504" y="47720"/>
                      <a:pt x="27344" y="47720"/>
                    </a:cubicBezTo>
                    <a:lnTo>
                      <a:pt x="35163" y="47720"/>
                    </a:lnTo>
                    <a:lnTo>
                      <a:pt x="41229" y="58096"/>
                    </a:lnTo>
                    <a:cubicBezTo>
                      <a:pt x="41404" y="59650"/>
                      <a:pt x="42732" y="60828"/>
                      <a:pt x="44311" y="60828"/>
                    </a:cubicBezTo>
                    <a:cubicBezTo>
                      <a:pt x="46041" y="60828"/>
                      <a:pt x="47444" y="59424"/>
                      <a:pt x="47444" y="57695"/>
                    </a:cubicBezTo>
                    <a:lnTo>
                      <a:pt x="47444" y="54462"/>
                    </a:lnTo>
                    <a:lnTo>
                      <a:pt x="57018" y="54462"/>
                    </a:lnTo>
                    <a:cubicBezTo>
                      <a:pt x="60853" y="54462"/>
                      <a:pt x="63986" y="51354"/>
                      <a:pt x="63986" y="47494"/>
                    </a:cubicBezTo>
                    <a:cubicBezTo>
                      <a:pt x="63986" y="47494"/>
                      <a:pt x="63986" y="47469"/>
                      <a:pt x="63986" y="47444"/>
                    </a:cubicBezTo>
                    <a:cubicBezTo>
                      <a:pt x="66517" y="46667"/>
                      <a:pt x="68271" y="44286"/>
                      <a:pt x="68271" y="41630"/>
                    </a:cubicBezTo>
                    <a:cubicBezTo>
                      <a:pt x="68271" y="41529"/>
                      <a:pt x="68271" y="41454"/>
                      <a:pt x="68271" y="41354"/>
                    </a:cubicBezTo>
                    <a:cubicBezTo>
                      <a:pt x="70251" y="40427"/>
                      <a:pt x="71504" y="38422"/>
                      <a:pt x="71504" y="36241"/>
                    </a:cubicBezTo>
                    <a:cubicBezTo>
                      <a:pt x="71504" y="34813"/>
                      <a:pt x="70978" y="33484"/>
                      <a:pt x="70026" y="32432"/>
                    </a:cubicBezTo>
                    <a:cubicBezTo>
                      <a:pt x="70903" y="31554"/>
                      <a:pt x="71404" y="30376"/>
                      <a:pt x="71404" y="29148"/>
                    </a:cubicBezTo>
                    <a:cubicBezTo>
                      <a:pt x="71404" y="27419"/>
                      <a:pt x="70402" y="25815"/>
                      <a:pt x="68873" y="25013"/>
                    </a:cubicBezTo>
                    <a:cubicBezTo>
                      <a:pt x="69274" y="24311"/>
                      <a:pt x="69499" y="23509"/>
                      <a:pt x="69499" y="22682"/>
                    </a:cubicBezTo>
                    <a:cubicBezTo>
                      <a:pt x="69499" y="20777"/>
                      <a:pt x="68321" y="19048"/>
                      <a:pt x="66542" y="18371"/>
                    </a:cubicBezTo>
                    <a:cubicBezTo>
                      <a:pt x="66567" y="18121"/>
                      <a:pt x="66592" y="17920"/>
                      <a:pt x="66592" y="17720"/>
                    </a:cubicBezTo>
                    <a:cubicBezTo>
                      <a:pt x="66592" y="14812"/>
                      <a:pt x="64362" y="12356"/>
                      <a:pt x="61504" y="12005"/>
                    </a:cubicBezTo>
                    <a:cubicBezTo>
                      <a:pt x="61479" y="11980"/>
                      <a:pt x="61479" y="11980"/>
                      <a:pt x="61454" y="11955"/>
                    </a:cubicBezTo>
                    <a:cubicBezTo>
                      <a:pt x="61003" y="8096"/>
                      <a:pt x="57770" y="5213"/>
                      <a:pt x="53860" y="5213"/>
                    </a:cubicBezTo>
                    <a:cubicBezTo>
                      <a:pt x="53334" y="5213"/>
                      <a:pt x="52808" y="5289"/>
                      <a:pt x="52281" y="5389"/>
                    </a:cubicBezTo>
                    <a:cubicBezTo>
                      <a:pt x="50828" y="3634"/>
                      <a:pt x="48697" y="2657"/>
                      <a:pt x="46417" y="2657"/>
                    </a:cubicBezTo>
                    <a:cubicBezTo>
                      <a:pt x="45590" y="2657"/>
                      <a:pt x="44762" y="2782"/>
                      <a:pt x="43986" y="3058"/>
                    </a:cubicBezTo>
                    <a:cubicBezTo>
                      <a:pt x="42532" y="1579"/>
                      <a:pt x="40602" y="777"/>
                      <a:pt x="38547" y="777"/>
                    </a:cubicBezTo>
                    <a:cubicBezTo>
                      <a:pt x="37620" y="777"/>
                      <a:pt x="36692" y="953"/>
                      <a:pt x="35815" y="1304"/>
                    </a:cubicBezTo>
                    <a:cubicBezTo>
                      <a:pt x="34537" y="451"/>
                      <a:pt x="33083" y="0"/>
                      <a:pt x="31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troke Rehabilitation Center by Slidesgo">
  <a:themeElements>
    <a:clrScheme name="Simple Light">
      <a:dk1>
        <a:srgbClr val="021637"/>
      </a:dk1>
      <a:lt1>
        <a:srgbClr val="DCEEFF"/>
      </a:lt1>
      <a:dk2>
        <a:srgbClr val="F1F8FF"/>
      </a:dk2>
      <a:lt2>
        <a:srgbClr val="3A85CA"/>
      </a:lt2>
      <a:accent1>
        <a:srgbClr val="F94646"/>
      </a:accent1>
      <a:accent2>
        <a:srgbClr val="FFFFFF"/>
      </a:accent2>
      <a:accent3>
        <a:srgbClr val="FFFFFF"/>
      </a:accent3>
      <a:accent4>
        <a:srgbClr val="FFFFFF"/>
      </a:accent4>
      <a:accent5>
        <a:srgbClr val="FFFFFF"/>
      </a:accent5>
      <a:accent6>
        <a:srgbClr val="FFFFFF"/>
      </a:accent6>
      <a:hlink>
        <a:srgbClr val="0216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