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68" r:id="rId5"/>
    <p:sldId id="262" r:id="rId6"/>
    <p:sldId id="259" r:id="rId7"/>
    <p:sldId id="264" r:id="rId8"/>
    <p:sldId id="265" r:id="rId9"/>
    <p:sldId id="266" r:id="rId10"/>
    <p:sldId id="261" r:id="rId11"/>
    <p:sldId id="260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38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3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02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927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59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39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184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8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0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49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72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45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7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2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0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57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7783-5F92-450C-8CD4-E7F3B11E8D25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07AB1E-5FAE-41A9-97D0-F82DCFFE42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42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5C0-A86D-C263-C320-9E63BB62A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185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Project RARA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3C31A-134A-10B6-7CA9-181C5D88D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(Recruit Among Resumes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310941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3B05-C85C-5594-DA64-020346AD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ABCF-2578-662E-EFF6-04C49B69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Ai recruitment tool will make </a:t>
            </a:r>
            <a:r>
              <a:rPr lang="en-US" b="0" i="0" dirty="0">
                <a:solidFill>
                  <a:srgbClr val="282828"/>
                </a:solidFill>
                <a:effectLst/>
                <a:latin typeface="Nunito" panose="020B0604020202020204" pitchFamily="2" charset="0"/>
              </a:rPr>
              <a:t>hiring process easier for both hiring teams and job seekers</a:t>
            </a:r>
          </a:p>
          <a:p>
            <a:r>
              <a:rPr lang="en-US" dirty="0">
                <a:solidFill>
                  <a:srgbClr val="282828"/>
                </a:solidFill>
                <a:latin typeface="Nunito" panose="020B0604020202020204" pitchFamily="2" charset="0"/>
              </a:rPr>
              <a:t>Time saving</a:t>
            </a:r>
          </a:p>
          <a:p>
            <a:r>
              <a:rPr lang="en-US" dirty="0">
                <a:solidFill>
                  <a:srgbClr val="282828"/>
                </a:solidFill>
                <a:latin typeface="Nunito" panose="020B0604020202020204" pitchFamily="2" charset="0"/>
              </a:rPr>
              <a:t>Infinite use</a:t>
            </a:r>
          </a:p>
          <a:p>
            <a:r>
              <a:rPr lang="en-US" dirty="0">
                <a:solidFill>
                  <a:srgbClr val="282828"/>
                </a:solidFill>
                <a:latin typeface="Nunito" panose="020B0604020202020204" pitchFamily="2" charset="0"/>
              </a:rPr>
              <a:t>Accuracy</a:t>
            </a:r>
          </a:p>
          <a:p>
            <a:r>
              <a:rPr lang="en-US" dirty="0">
                <a:solidFill>
                  <a:srgbClr val="282828"/>
                </a:solidFill>
                <a:latin typeface="Nunito" panose="020B0604020202020204" pitchFamily="2" charset="0"/>
              </a:rPr>
              <a:t>If would take around 5 hours to go through 100 resumes manually, using this tool the same task can be done in few minutes and save a lot of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3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6507-7BF0-F247-5351-E3313088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 fontScale="90000"/>
          </a:bodyPr>
          <a:lstStyle/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Scope of the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A862-407D-184E-797B-B45E327C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849"/>
            <a:ext cx="8596668" cy="4683551"/>
          </a:xfrm>
        </p:spPr>
        <p:txBody>
          <a:bodyPr>
            <a:normAutofit/>
          </a:bodyPr>
          <a:lstStyle/>
          <a:p>
            <a:r>
              <a:rPr lang="en-IN" dirty="0"/>
              <a:t>In future updates, following criteria can be added for Selecting Suitable Resume</a:t>
            </a:r>
            <a:endParaRPr lang="en-IN" b="1" dirty="0"/>
          </a:p>
          <a:p>
            <a:r>
              <a:rPr lang="en-IN" b="1" dirty="0"/>
              <a:t>Lets consider an example where we are looking for candidate good in java programming language. Then following criteria’s would be examined :-</a:t>
            </a:r>
          </a:p>
          <a:p>
            <a:pPr marL="400050" indent="-400050">
              <a:buFont typeface="+mj-lt"/>
              <a:buAutoNum type="arabicPeriod"/>
            </a:pPr>
            <a:r>
              <a:rPr lang="en-IN" b="1" dirty="0"/>
              <a:t>Contributions to java community </a:t>
            </a:r>
            <a:r>
              <a:rPr lang="en-IN" dirty="0"/>
              <a:t>:- Candidate who has contributions to java community such as open source projects, writing blogs and articles, or given speech about java in conferences.</a:t>
            </a:r>
          </a:p>
          <a:p>
            <a:pPr marL="400050" indent="-400050">
              <a:buFont typeface="+mj-lt"/>
              <a:buAutoNum type="arabicPeriod"/>
            </a:pPr>
            <a:r>
              <a:rPr lang="en-IN" b="1" dirty="0"/>
              <a:t>Skills in relevant field </a:t>
            </a:r>
            <a:r>
              <a:rPr lang="en-IN" dirty="0"/>
              <a:t>:- Candidate with knowledge in field related to java field such as Object Oriented Programming, Data Structures.</a:t>
            </a:r>
          </a:p>
          <a:p>
            <a:pPr marL="400050" indent="-400050">
              <a:buFont typeface="+mj-lt"/>
              <a:buAutoNum type="arabicPeriod"/>
            </a:pPr>
            <a:r>
              <a:rPr lang="en-IN" b="1" dirty="0"/>
              <a:t>Education</a:t>
            </a:r>
            <a:r>
              <a:rPr lang="en-IN" dirty="0"/>
              <a:t> :- A candidate having educational degree related to java programming will have better chance in being selected as a desired candidate.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81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80EE-035F-1B30-E066-1C8903A9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B36B-AB8D-15F8-5B38-3A330362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5. Personal projects </a:t>
            </a:r>
            <a:r>
              <a:rPr lang="en-IN" dirty="0"/>
              <a:t>:- Candidate who has built useful and interesting projects out of his own interests using java, which have been uploaded in websites like GitHub, maybe considered as a candidate good in java.</a:t>
            </a:r>
          </a:p>
          <a:p>
            <a:pPr marL="0" indent="0">
              <a:buNone/>
            </a:pPr>
            <a:r>
              <a:rPr lang="en-IN" b="1" dirty="0"/>
              <a:t>6. Location :- </a:t>
            </a:r>
            <a:r>
              <a:rPr lang="en-IN" dirty="0"/>
              <a:t>Candidate whose residence is near the office will have minor more preference in case the work does not support remote job</a:t>
            </a:r>
          </a:p>
          <a:p>
            <a:pPr marL="0" indent="0">
              <a:buNone/>
            </a:pPr>
            <a:r>
              <a:rPr lang="en-IN" b="1" dirty="0"/>
              <a:t>7. Problem Solving Ability </a:t>
            </a:r>
            <a:r>
              <a:rPr lang="en-IN" dirty="0"/>
              <a:t>:- A person with good problem solving ability related to coding, especially in java example :- Debugging, optimizing the code.</a:t>
            </a:r>
            <a:r>
              <a:rPr lang="en-IN" b="1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0489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262C-C1B9-0D04-F74F-25E991C3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06783"/>
            <a:ext cx="8911687" cy="104443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F336-C7F7-650C-FCF2-8A9AC6B7FA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504611" y="5778630"/>
            <a:ext cx="467429" cy="132591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59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F809-507E-ADEC-4F80-F61C9B01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081D-A3A3-5FBB-450E-9AFBE523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Anand Kumar, 3</a:t>
            </a:r>
            <a:r>
              <a:rPr lang="en-US" baseline="30000" dirty="0"/>
              <a:t>rd</a:t>
            </a:r>
            <a:r>
              <a:rPr lang="en-US" dirty="0"/>
              <a:t> year Computer Engineering student</a:t>
            </a:r>
          </a:p>
          <a:p>
            <a:r>
              <a:rPr lang="en-US" dirty="0"/>
              <a:t>Kamboji Akhilesh, 3</a:t>
            </a:r>
            <a:r>
              <a:rPr lang="en-US" baseline="30000" dirty="0"/>
              <a:t>rd</a:t>
            </a:r>
            <a:r>
              <a:rPr lang="en-US" dirty="0"/>
              <a:t> year Information Science student</a:t>
            </a:r>
          </a:p>
          <a:p>
            <a:r>
              <a:rPr lang="en-US" dirty="0"/>
              <a:t>Mamtha S, 3</a:t>
            </a:r>
            <a:r>
              <a:rPr lang="en-US" baseline="30000" dirty="0"/>
              <a:t>rd</a:t>
            </a:r>
            <a:r>
              <a:rPr lang="en-US" dirty="0"/>
              <a:t> year Information Science student</a:t>
            </a:r>
          </a:p>
          <a:p>
            <a:r>
              <a:rPr lang="en-US" dirty="0"/>
              <a:t>Darshini R, 3</a:t>
            </a:r>
            <a:r>
              <a:rPr lang="en-US" baseline="30000" dirty="0"/>
              <a:t>rd</a:t>
            </a:r>
            <a:r>
              <a:rPr lang="en-US" dirty="0"/>
              <a:t> year Information Science 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7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5836-B864-2820-5F64-B51F714C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4D04-E7B2-5ED6-05EA-E16514B1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Companies and Organizations have huge number of job seekers with huge number of Resumes and they can select only few candidate’s Resume.</a:t>
            </a:r>
          </a:p>
          <a:p>
            <a:endParaRPr lang="en-US" dirty="0"/>
          </a:p>
          <a:p>
            <a:r>
              <a:rPr lang="en-US" dirty="0"/>
              <a:t>Manually going through all the Resumes will take a huge about of time and hand work.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IN" dirty="0"/>
              <a:t>n algorithm which can automatically identify the expertise of candidates in any field from </a:t>
            </a:r>
            <a:r>
              <a:rPr lang="en-IN" u="sng" dirty="0"/>
              <a:t>All Resumes in Once  </a:t>
            </a:r>
            <a:r>
              <a:rPr lang="en-IN" dirty="0"/>
              <a:t>will be very helpful as manual work will be removed and also a lot of time can be saved with great accuracy</a:t>
            </a:r>
          </a:p>
        </p:txBody>
      </p:sp>
    </p:spTree>
    <p:extLst>
      <p:ext uri="{BB962C8B-B14F-4D97-AF65-F5344CB8AC3E}">
        <p14:creationId xmlns:p14="http://schemas.microsoft.com/office/powerpoint/2010/main" val="80222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D717-9138-7059-EFED-A3A1EA5A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97AE4-BFA6-80B2-8359-0A7D1C35E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4" t="33844" r="16141" b="12264"/>
          <a:stretch/>
        </p:blipFill>
        <p:spPr>
          <a:xfrm>
            <a:off x="584462" y="1630837"/>
            <a:ext cx="11302738" cy="4176074"/>
          </a:xfrm>
        </p:spPr>
      </p:pic>
    </p:spTree>
    <p:extLst>
      <p:ext uri="{BB962C8B-B14F-4D97-AF65-F5344CB8AC3E}">
        <p14:creationId xmlns:p14="http://schemas.microsoft.com/office/powerpoint/2010/main" val="371669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5398-6BF3-7B4E-0D59-3F3901B5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89DC-1BB5-D310-A0BB-DC0ACCEE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17115" cy="3880773"/>
          </a:xfrm>
        </p:spPr>
        <p:txBody>
          <a:bodyPr>
            <a:normAutofit/>
          </a:bodyPr>
          <a:lstStyle/>
          <a:p>
            <a:r>
              <a:rPr lang="en-US" dirty="0"/>
              <a:t>All the resumes of pdf docx, txt etc. format located in the specific folder will be scanned altogether.</a:t>
            </a:r>
          </a:p>
          <a:p>
            <a:r>
              <a:rPr lang="en-US" dirty="0"/>
              <a:t>The following data from each resume will be parsed:-</a:t>
            </a:r>
          </a:p>
          <a:p>
            <a:pPr>
              <a:buFont typeface="+mj-lt"/>
              <a:buAutoNum type="arabicPeriod"/>
            </a:pPr>
            <a:r>
              <a:rPr lang="en-IN" dirty="0"/>
              <a:t>Name</a:t>
            </a:r>
          </a:p>
          <a:p>
            <a:pPr>
              <a:buFont typeface="+mj-lt"/>
              <a:buAutoNum type="arabicPeriod"/>
            </a:pPr>
            <a:r>
              <a:rPr lang="en-IN" dirty="0"/>
              <a:t>Email</a:t>
            </a:r>
          </a:p>
          <a:p>
            <a:pPr>
              <a:buFont typeface="+mj-lt"/>
              <a:buAutoNum type="arabicPeriod"/>
            </a:pPr>
            <a:r>
              <a:rPr lang="en-IN" dirty="0"/>
              <a:t>Mobile Number</a:t>
            </a:r>
          </a:p>
          <a:p>
            <a:pPr>
              <a:buFont typeface="+mj-lt"/>
              <a:buAutoNum type="arabicPeriod"/>
            </a:pPr>
            <a:r>
              <a:rPr lang="en-IN" dirty="0"/>
              <a:t>List of all skills</a:t>
            </a:r>
          </a:p>
          <a:p>
            <a:pPr>
              <a:buFont typeface="+mj-lt"/>
              <a:buAutoNum type="arabicPeriod"/>
            </a:pPr>
            <a:r>
              <a:rPr lang="en-IN" dirty="0"/>
              <a:t>College name and degree</a:t>
            </a:r>
          </a:p>
          <a:p>
            <a:pPr>
              <a:buFont typeface="+mj-lt"/>
              <a:buAutoNum type="arabicPeriod"/>
            </a:pPr>
            <a:r>
              <a:rPr lang="en-IN" dirty="0"/>
              <a:t>Experience (Every company candidate has worked will be considered)</a:t>
            </a:r>
          </a:p>
          <a:p>
            <a:pPr>
              <a:buFont typeface="+mj-lt"/>
              <a:buAutoNum type="arabicPeriod"/>
            </a:pPr>
            <a:r>
              <a:rPr lang="en-IN" dirty="0"/>
              <a:t>Experience (Number of years)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07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6642-EC96-F681-ADE4-940718AE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B6A2-D2E2-0AC3-95AD-A75997A7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the job seeker can select the specific skill he is searching for from all the skillset.</a:t>
            </a:r>
          </a:p>
          <a:p>
            <a:r>
              <a:rPr lang="en-IN" dirty="0"/>
              <a:t>After it, resume will be scored automatically taking the following details in account :-</a:t>
            </a:r>
          </a:p>
          <a:p>
            <a:pPr>
              <a:buFont typeface="+mj-lt"/>
              <a:buAutoNum type="arabicPeriod"/>
            </a:pPr>
            <a:r>
              <a:rPr lang="en-IN" dirty="0"/>
              <a:t>Experience (no. of years, quantitative)</a:t>
            </a:r>
          </a:p>
          <a:p>
            <a:pPr>
              <a:buFont typeface="+mj-lt"/>
              <a:buAutoNum type="arabicPeriod"/>
            </a:pPr>
            <a:r>
              <a:rPr lang="en-IN" dirty="0"/>
              <a:t>Skillset</a:t>
            </a:r>
          </a:p>
          <a:p>
            <a:pPr>
              <a:buFont typeface="+mj-lt"/>
              <a:buAutoNum type="arabicPeriod"/>
            </a:pPr>
            <a:r>
              <a:rPr lang="en-IN" dirty="0"/>
              <a:t>Type of experience (qualitative)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92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7C39-086E-093A-35EC-45BBC239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3F6A-74DA-1A3B-1112-1C96F2BA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387"/>
            <a:ext cx="8596668" cy="478881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4400" dirty="0">
                <a:solidFill>
                  <a:schemeClr val="accent1"/>
                </a:solidFill>
              </a:rPr>
              <a:t>SPACY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Tokenization: spacy can split a string of text into individual tokens (e.g. words, punctuation marks,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Part-of-speech tagging: spacy can automatically assign a part-of-speech tag to each token in a sentence (e.g. noun, verb, adjective,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Named entity recognition: spacy can identify named entities in a sentence (e.g. people, organizations, locations, etc.) and label them using the BILUO scheme.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Dependency parsing: spacy can analyze the grammatical structure of a sentence and identify the dependencies between individual tokens.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Sentence segmentation: spacy can segment a document into individual sentences.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05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30CF-E03B-308C-EE10-05E29E6A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555"/>
          </a:xfrm>
        </p:spPr>
        <p:txBody>
          <a:bodyPr/>
          <a:lstStyle/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2.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D1BE-BDF3-2793-47CE-A7AAAD4D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387"/>
            <a:ext cx="8596668" cy="4287976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os library in Python provides functions for interacting with the operating system. This can include reading and writing files, working with the file system, and launching external programs.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general, the os library is a useful tool for working with the file system and launching external programs in Python. It can be particularly helpful for automating tasks such as file management and data preprocessing.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2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AEEB-2EFF-F591-9831-B68C9861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421"/>
          </a:xfrm>
        </p:spPr>
        <p:txBody>
          <a:bodyPr/>
          <a:lstStyle/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3. </a:t>
            </a:r>
            <a:r>
              <a:rPr lang="en-IN" dirty="0" err="1">
                <a:solidFill>
                  <a:schemeClr val="accent1"/>
                </a:solidFill>
              </a:rPr>
              <a:t>Pyresparser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CF5D-B53E-FA33-5439-D440029E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515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simple resume parser used for extracting information from resumes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Pymongo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ymongo is a powerful and convenient library for working with MongoDB databases in Python.</a:t>
            </a:r>
          </a:p>
          <a:p>
            <a:pPr marL="0" indent="0">
              <a:buNone/>
            </a:pP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allows easy interaction with data, perform complex queries, and handle common tasks such as data validation and index management.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209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1046</TotalTime>
  <Words>765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Nunito</vt:lpstr>
      <vt:lpstr>Wingdings 3</vt:lpstr>
      <vt:lpstr>Wisp</vt:lpstr>
      <vt:lpstr>Project RARA</vt:lpstr>
      <vt:lpstr>Team Members</vt:lpstr>
      <vt:lpstr>Overview</vt:lpstr>
      <vt:lpstr>Block Diagram</vt:lpstr>
      <vt:lpstr>Working</vt:lpstr>
      <vt:lpstr>Continued…</vt:lpstr>
      <vt:lpstr>Libraries Used and roles</vt:lpstr>
      <vt:lpstr>  2. OS</vt:lpstr>
      <vt:lpstr>  3. Pyresparser</vt:lpstr>
      <vt:lpstr>Advantages</vt:lpstr>
      <vt:lpstr>  Scope of the project </vt:lpstr>
      <vt:lpstr>Continued…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Kumar</dc:creator>
  <cp:lastModifiedBy>Anand Kumar</cp:lastModifiedBy>
  <cp:revision>9</cp:revision>
  <dcterms:created xsi:type="dcterms:W3CDTF">2022-12-09T03:48:17Z</dcterms:created>
  <dcterms:modified xsi:type="dcterms:W3CDTF">2022-12-10T04:33:17Z</dcterms:modified>
</cp:coreProperties>
</file>