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8 </a:t>
            </a:r>
            <a:r>
              <a:rPr lang="en-US" sz="1200" dirty="0" smtClean="0"/>
              <a:t>Streams – why?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4" y="2847973"/>
            <a:ext cx="3724275" cy="21050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4" y="2771775"/>
            <a:ext cx="4695825" cy="6572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4" name="Equal 3"/>
          <p:cNvSpPr/>
          <p:nvPr/>
        </p:nvSpPr>
        <p:spPr>
          <a:xfrm>
            <a:off x="3889374" y="2905124"/>
            <a:ext cx="558800" cy="45720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55575" y="447675"/>
            <a:ext cx="8912225" cy="2209800"/>
          </a:xfrm>
          <a:prstGeom prst="wedgeRoundRectCallout">
            <a:avLst>
              <a:gd name="adj1" fmla="val -30595"/>
              <a:gd name="adj2" fmla="val 59989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 dirty="0" smtClean="0"/>
          </a:p>
          <a:p>
            <a:endParaRPr lang="en-US" sz="900" dirty="0"/>
          </a:p>
          <a:p>
            <a:r>
              <a:rPr lang="en-US" sz="900" dirty="0" smtClean="0"/>
              <a:t>let’s </a:t>
            </a:r>
            <a:r>
              <a:rPr lang="en-US" sz="900" dirty="0"/>
              <a:t>see why </a:t>
            </a:r>
            <a:r>
              <a:rPr lang="en-US" sz="900" dirty="0" smtClean="0"/>
              <a:t>Stream is </a:t>
            </a:r>
            <a:r>
              <a:rPr lang="en-US" sz="900" dirty="0"/>
              <a:t>required. Suppose we want to iterate over a list of integers and find out sum of all the integers greater than 10</a:t>
            </a:r>
            <a:r>
              <a:rPr lang="en-US" sz="900" dirty="0" smtClean="0"/>
              <a:t>.</a:t>
            </a:r>
            <a:r>
              <a:rPr lang="en-US" sz="900" dirty="0"/>
              <a:t> Prior to Java 8, the approach to do it would </a:t>
            </a:r>
            <a:r>
              <a:rPr lang="en-US" sz="900" dirty="0" smtClean="0"/>
              <a:t>be like below.</a:t>
            </a:r>
            <a:r>
              <a:rPr lang="en-US" sz="900" dirty="0"/>
              <a:t> There are three major problems with </a:t>
            </a:r>
            <a:r>
              <a:rPr lang="en-US" sz="900" dirty="0" smtClean="0"/>
              <a:t>this approach.</a:t>
            </a:r>
          </a:p>
          <a:p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We just want to know the sum of integers but we would also have to provide how the iteration will take place, this is also called </a:t>
            </a:r>
            <a:r>
              <a:rPr lang="en-US" sz="900" b="1" dirty="0"/>
              <a:t>external iteration</a:t>
            </a:r>
            <a:r>
              <a:rPr lang="en-US" sz="900" dirty="0"/>
              <a:t> because client program is handling the algorithm to iterate over the list.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The program is sequential in nature, there is no way we can do this in parallel easily.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There is a lot of code to do even a simple task</a:t>
            </a:r>
            <a:r>
              <a:rPr lang="en-US" sz="9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/>
          </a:p>
          <a:p>
            <a:r>
              <a:rPr lang="en-US" sz="900" dirty="0"/>
              <a:t>To overcome all the above shortcomings, Java 8 Stream API was introduced. We can use Java Stream API to implement </a:t>
            </a:r>
            <a:r>
              <a:rPr lang="en-US" sz="900" b="1" dirty="0"/>
              <a:t>internal iteration</a:t>
            </a:r>
            <a:r>
              <a:rPr lang="en-US" sz="900" dirty="0"/>
              <a:t>, that is better because java framework is in control of the iteration</a:t>
            </a:r>
            <a:r>
              <a:rPr lang="en-US" sz="900" dirty="0" smtClean="0"/>
              <a:t>.</a:t>
            </a:r>
            <a:br>
              <a:rPr lang="en-US" sz="900" dirty="0" smtClean="0"/>
            </a:br>
            <a:endParaRPr lang="en-US" sz="900" dirty="0"/>
          </a:p>
          <a:p>
            <a:r>
              <a:rPr lang="en-US" sz="900" b="1" dirty="0"/>
              <a:t>Internal iteration</a:t>
            </a:r>
            <a:r>
              <a:rPr lang="en-US" sz="900" dirty="0"/>
              <a:t> provides several features such as sequential and parallel execution, filtering based on the given criteria, mapping etc</a:t>
            </a:r>
            <a:r>
              <a:rPr lang="en-US" sz="900" dirty="0" smtClean="0"/>
              <a:t>.</a:t>
            </a:r>
          </a:p>
          <a:p>
            <a:endParaRPr lang="en-US" sz="900" dirty="0"/>
          </a:p>
          <a:p>
            <a:r>
              <a:rPr lang="en-US" sz="900" dirty="0"/>
              <a:t>Most of the Java 8 Stream API method arguments are functional interfaces, so lambda expressions work very well with them. </a:t>
            </a:r>
            <a:r>
              <a:rPr lang="en-US" sz="900" dirty="0" smtClean="0"/>
              <a:t>We can </a:t>
            </a:r>
            <a:r>
              <a:rPr lang="en-US" sz="900" dirty="0"/>
              <a:t>write above logic in a single line statement using Java Streams.</a:t>
            </a:r>
          </a:p>
          <a:p>
            <a:endParaRPr lang="en-US" sz="900" dirty="0"/>
          </a:p>
          <a:p>
            <a:endParaRPr lang="en-US" sz="900" dirty="0" smtClean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80284</TotalTime>
  <Words>87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8370</cp:revision>
  <dcterms:created xsi:type="dcterms:W3CDTF">2006-08-16T00:00:00Z</dcterms:created>
  <dcterms:modified xsi:type="dcterms:W3CDTF">2017-05-09T09:48:24Z</dcterms:modified>
</cp:coreProperties>
</file>