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0" r:id="rId2"/>
    <p:sldId id="43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3852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@</a:t>
            </a:r>
            <a:r>
              <a:rPr lang="en-US" sz="1200" dirty="0" smtClean="0"/>
              <a:t>Retention</a:t>
            </a:r>
            <a:r>
              <a:rPr lang="en-US" sz="1200" dirty="0" smtClean="0"/>
              <a:t>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60472"/>
              </p:ext>
            </p:extLst>
          </p:nvPr>
        </p:nvGraphicFramePr>
        <p:xfrm>
          <a:off x="460374" y="2057400"/>
          <a:ext cx="8302625" cy="16637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2164"/>
                <a:gridCol w="56404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RetentionPolicy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RetentionPolicy.SOURCE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Refers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to the source code, discarded during compilation. It will not be available in the compiled class.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RetentionPolicy.CLASS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Refers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to the .class file, available to java compiler but not to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JVM.It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included in the class file.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RetentionPolicy.RUNTIME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Refers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to the runtime, available to java compiler and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JVM.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371600" y="923925"/>
            <a:ext cx="5864225" cy="4191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@Retention</a:t>
            </a:r>
            <a:r>
              <a:rPr lang="en-US" sz="1200" dirty="0"/>
              <a:t> annotation is used to specify to what level annotation will be available.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449324"/>
            <a:ext cx="3248025" cy="1514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334000" y="1449324"/>
            <a:ext cx="1828800" cy="612648"/>
          </a:xfrm>
          <a:prstGeom prst="wedgeRoundRectCallout">
            <a:avLst>
              <a:gd name="adj1" fmla="val -123438"/>
              <a:gd name="adj2" fmla="val -3233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This is how we can </a:t>
            </a:r>
            <a:r>
              <a:rPr lang="en-US" sz="1200" dirty="0" smtClean="0"/>
              <a:t>specify </a:t>
            </a:r>
            <a:r>
              <a:rPr lang="en-US" sz="1200" dirty="0" smtClean="0"/>
              <a:t>RetentionPolicy.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581400" y="3852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@</a:t>
            </a:r>
            <a:r>
              <a:rPr lang="en-US" sz="1200" dirty="0" smtClean="0"/>
              <a:t>Retention</a:t>
            </a:r>
            <a:r>
              <a:rPr lang="en-US" sz="1200" dirty="0" smtClean="0"/>
              <a:t>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66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80206</TotalTime>
  <Words>77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8263</cp:revision>
  <dcterms:created xsi:type="dcterms:W3CDTF">2006-08-16T00:00:00Z</dcterms:created>
  <dcterms:modified xsi:type="dcterms:W3CDTF">2017-01-25T14:50:39Z</dcterms:modified>
</cp:coreProperties>
</file>