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0" r:id="rId2"/>
    <p:sldId id="431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038349"/>
            <a:ext cx="4152900" cy="609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124200" y="21837"/>
            <a:ext cx="2819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Generics Lower bounded Wildcard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860925" y="1009650"/>
            <a:ext cx="3810000" cy="2666999"/>
          </a:xfrm>
          <a:prstGeom prst="wedgeRoundRectCallout">
            <a:avLst>
              <a:gd name="adj1" fmla="val -61504"/>
              <a:gd name="adj2" fmla="val -7566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Suppose we want to add Integers to a list of integers in a method, we can keep the argument type as List&lt;Integer&gt; but it will be tied up with Integers whereas List&lt;Number&gt; and List&lt;Object&gt; can also hold integers, so we can use lower bound wildcard to achieve this. We use generics wildcard (?) with </a:t>
            </a:r>
            <a:r>
              <a:rPr lang="en-US" sz="1200" b="1" dirty="0" smtClean="0"/>
              <a:t>super </a:t>
            </a:r>
            <a:r>
              <a:rPr lang="en-US" sz="1200" dirty="0" smtClean="0"/>
              <a:t>keyword </a:t>
            </a:r>
            <a:r>
              <a:rPr lang="en-US" sz="1200" dirty="0"/>
              <a:t>and lower bound class to achieve this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pass lower bound or any super type of lower bound as an argument in this case, java compiler allows to add lower bound object types to the list.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9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352800" y="21837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Subtyping using Generics Wildcard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681163"/>
            <a:ext cx="7773987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960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80004</TotalTime>
  <Words>71</Words>
  <Application>Microsoft Office PowerPoint</Application>
  <PresentationFormat>Custom</PresentationFormat>
  <Paragraphs>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8239</cp:revision>
  <dcterms:created xsi:type="dcterms:W3CDTF">2006-08-16T00:00:00Z</dcterms:created>
  <dcterms:modified xsi:type="dcterms:W3CDTF">2017-02-23T13:48:26Z</dcterms:modified>
</cp:coreProperties>
</file>