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Creating a </a:t>
            </a:r>
            <a:r>
              <a:rPr lang="en-US" sz="1200" dirty="0" smtClean="0"/>
              <a:t>Stream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842963"/>
            <a:ext cx="3876675" cy="1628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ular Callout 4"/>
          <p:cNvSpPr/>
          <p:nvPr/>
        </p:nvSpPr>
        <p:spPr>
          <a:xfrm>
            <a:off x="4648200" y="781050"/>
            <a:ext cx="4371975" cy="1752600"/>
          </a:xfrm>
          <a:prstGeom prst="wedgeRectCallout">
            <a:avLst>
              <a:gd name="adj1" fmla="val -60065"/>
              <a:gd name="adj2" fmla="val -51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dirty="0"/>
              <a:t>s</a:t>
            </a:r>
            <a:r>
              <a:rPr lang="en-US" sz="1200" dirty="0" smtClean="0"/>
              <a:t>tream </a:t>
            </a:r>
            <a:r>
              <a:rPr lang="en-US" sz="1200" dirty="0"/>
              <a:t>is just a sequence of </a:t>
            </a:r>
            <a:r>
              <a:rPr lang="en-US" sz="1200" dirty="0" smtClean="0"/>
              <a:t>items.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In Java 8, every class which implements the </a:t>
            </a:r>
            <a:r>
              <a:rPr lang="en-US" sz="1200" b="1" dirty="0" smtClean="0">
                <a:solidFill>
                  <a:srgbClr val="C00000"/>
                </a:solidFill>
              </a:rPr>
              <a:t>java.util.Collection </a:t>
            </a:r>
            <a:r>
              <a:rPr lang="en-US" sz="1200" dirty="0" smtClean="0"/>
              <a:t>interface </a:t>
            </a:r>
            <a:r>
              <a:rPr lang="en-US" sz="1200" dirty="0"/>
              <a:t>has a </a:t>
            </a:r>
            <a:r>
              <a:rPr lang="en-US" sz="1200" b="1" dirty="0" smtClean="0">
                <a:solidFill>
                  <a:srgbClr val="C00000"/>
                </a:solidFill>
              </a:rPr>
              <a:t>stream</a:t>
            </a:r>
            <a:r>
              <a:rPr lang="en-US" sz="1200" dirty="0"/>
              <a:t> method which allows you to convert its instances into </a:t>
            </a:r>
            <a:r>
              <a:rPr lang="en-US" sz="1200" dirty="0"/>
              <a:t>Stream</a:t>
            </a:r>
            <a:r>
              <a:rPr lang="en-US" sz="1200" dirty="0"/>
              <a:t> objects. Therefore, it’s trivially easy to convert any list into a stream. Here’s an example which converts an </a:t>
            </a:r>
            <a:r>
              <a:rPr lang="en-US" sz="1200" dirty="0"/>
              <a:t>ArrayList</a:t>
            </a:r>
            <a:r>
              <a:rPr lang="en-US" sz="1200" dirty="0"/>
              <a:t> of </a:t>
            </a:r>
            <a:r>
              <a:rPr lang="en-US" sz="1200" dirty="0"/>
              <a:t>Integer</a:t>
            </a:r>
            <a:r>
              <a:rPr lang="en-US" sz="1200" dirty="0"/>
              <a:t> objects into a </a:t>
            </a:r>
            <a:r>
              <a:rPr lang="en-US" sz="1200" dirty="0"/>
              <a:t>Stream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3276600"/>
            <a:ext cx="3724275" cy="1314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Rectangular Callout 10"/>
          <p:cNvSpPr/>
          <p:nvPr/>
        </p:nvSpPr>
        <p:spPr>
          <a:xfrm>
            <a:off x="4419600" y="3733799"/>
            <a:ext cx="4371975" cy="609601"/>
          </a:xfrm>
          <a:prstGeom prst="wedgeRectCallout">
            <a:avLst>
              <a:gd name="adj1" fmla="val -60065"/>
              <a:gd name="adj2" fmla="val -51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If you prefer arrays over lists, you can use the </a:t>
            </a:r>
            <a:r>
              <a:rPr lang="en-US" sz="1200" dirty="0"/>
              <a:t>stream</a:t>
            </a:r>
            <a:r>
              <a:rPr lang="en-US" sz="1200" dirty="0"/>
              <a:t> method available in the </a:t>
            </a:r>
            <a:r>
              <a:rPr lang="en-US" sz="1200" dirty="0"/>
              <a:t>Arrays</a:t>
            </a:r>
            <a:r>
              <a:rPr lang="en-US" sz="1200" dirty="0"/>
              <a:t> class to convert any array into a stream.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80074</TotalTime>
  <Words>24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8293</cp:revision>
  <dcterms:created xsi:type="dcterms:W3CDTF">2006-08-16T00:00:00Z</dcterms:created>
  <dcterms:modified xsi:type="dcterms:W3CDTF">2017-04-10T09:00:50Z</dcterms:modified>
</cp:coreProperties>
</file>