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Calenda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3886200" cy="206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java.util.calendar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7975" y="465138"/>
            <a:ext cx="8531225" cy="1516062"/>
          </a:xfrm>
          <a:prstGeom prst="wedgeRoundRectCallout">
            <a:avLst>
              <a:gd name="adj1" fmla="val -8619"/>
              <a:gd name="adj2" fmla="val 7612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java.util.calendar</a:t>
            </a:r>
            <a:r>
              <a:rPr lang="en-US" sz="1200" dirty="0"/>
              <a:t> class is an abstract class that provides methods for converting between a specific instant in time and a set of calendar fields such as YEAR, MONTH, DAY_OF_MONTH, HOUR, and so on, and for manipulating the calendar fields, such as getting the date of the next </a:t>
            </a:r>
            <a:r>
              <a:rPr lang="en-US" sz="1200" dirty="0" smtClean="0"/>
              <a:t>week. Following </a:t>
            </a:r>
            <a:r>
              <a:rPr lang="en-US" sz="1200" dirty="0"/>
              <a:t>are the important points about Calendar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This class also provides additional fields and methods for implementing a concrete calendar system outside the package.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Calendar defines the range of values returned by certain calendar fields.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75" y="1143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docs.oracle.com/javase/8/docs/api/index.html?java/util/Calendar.html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80162</TotalTime>
  <Words>8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8338</cp:revision>
  <dcterms:created xsi:type="dcterms:W3CDTF">2006-08-16T00:00:00Z</dcterms:created>
  <dcterms:modified xsi:type="dcterms:W3CDTF">2017-12-04T07:09:09Z</dcterms:modified>
</cp:coreProperties>
</file>