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text/package-summary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racle.com/javase/8/docs/api/java/time/package-summar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199" y="9951"/>
            <a:ext cx="1905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Get Current Date and Time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84302" y="1828800"/>
            <a:ext cx="2901950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8600" indent="-228600">
              <a:buFont typeface="Wingdings" pitchFamily="2" charset="2"/>
              <a:buChar char="ü"/>
            </a:pPr>
            <a:r>
              <a:rPr lang="en-US" sz="1200" dirty="0" smtClean="0"/>
              <a:t>java.time.LocalDate</a:t>
            </a:r>
            <a:endParaRPr lang="en-US" sz="12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 smtClean="0"/>
              <a:t>java.time.LocalTime</a:t>
            </a:r>
            <a:endParaRPr lang="en-US" sz="12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 smtClean="0"/>
              <a:t>java.time.LocalDateTime</a:t>
            </a:r>
            <a:endParaRPr lang="en-US" sz="12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 smtClean="0"/>
              <a:t>java.time.Clock</a:t>
            </a:r>
            <a:endParaRPr lang="en-US" sz="12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 smtClean="0"/>
              <a:t>java.util.Date</a:t>
            </a:r>
            <a:endParaRPr lang="en-US" sz="12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 smtClean="0"/>
              <a:t>java.sql.Date</a:t>
            </a:r>
            <a:endParaRPr lang="en-US" sz="12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 smtClean="0"/>
              <a:t>java.util.Calendar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105400" y="1752600"/>
            <a:ext cx="3086101" cy="612648"/>
          </a:xfrm>
          <a:prstGeom prst="wedgeRoundRectCallout">
            <a:avLst>
              <a:gd name="adj1" fmla="val -77623"/>
              <a:gd name="adj2" fmla="val 2674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Using these classes we can </a:t>
            </a:r>
            <a:r>
              <a:rPr lang="en-US" sz="1200" dirty="0"/>
              <a:t>get current date and time in java.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599" y="9951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Date and Time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2775" y="1066800"/>
            <a:ext cx="85312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docs.oracle.com/javase/8/docs/api/java/util/package-summary.html</a:t>
            </a:r>
          </a:p>
          <a:p>
            <a:endParaRPr lang="en-US" sz="1200" dirty="0">
              <a:hlinkClick r:id="rId3"/>
            </a:endParaRPr>
          </a:p>
          <a:p>
            <a:r>
              <a:rPr lang="en-US" sz="1200" dirty="0">
                <a:hlinkClick r:id="rId3"/>
              </a:rPr>
              <a:t>https://docs.oracle.com/javase/8/docs/api/java/sql/package-summary.html</a:t>
            </a:r>
            <a:endParaRPr lang="en-US" sz="1200" dirty="0" smtClean="0">
              <a:hlinkClick r:id="rId3"/>
            </a:endParaRPr>
          </a:p>
          <a:p>
            <a:endParaRPr lang="en-US" sz="1200" dirty="0">
              <a:hlinkClick r:id="rId3"/>
            </a:endParaRPr>
          </a:p>
          <a:p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docs.oracle.com/javase/8/docs/api/java/text/package-summary.html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docs.oracle.com/javase/8/docs/api/java/time/package-summary.html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35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80136</TotalTime>
  <Words>43</Words>
  <Application>Microsoft Office PowerPoint</Application>
  <PresentationFormat>Custom</PresentationFormat>
  <Paragraphs>19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8327</cp:revision>
  <dcterms:created xsi:type="dcterms:W3CDTF">2006-08-16T00:00:00Z</dcterms:created>
  <dcterms:modified xsi:type="dcterms:W3CDTF">2017-09-05T09:58:20Z</dcterms:modified>
</cp:coreProperties>
</file>