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819400" y="35739"/>
            <a:ext cx="32004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Terminal </a:t>
            </a:r>
            <a:r>
              <a:rPr lang="en-US" sz="1200" dirty="0"/>
              <a:t>operations provided by the Stream API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7976" y="838200"/>
            <a:ext cx="8597900" cy="32766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1. The </a:t>
            </a:r>
            <a:r>
              <a:rPr lang="en-US" sz="1200" dirty="0"/>
              <a:t>allMatch</a:t>
            </a:r>
            <a:r>
              <a:rPr lang="en-US" sz="1200" dirty="0"/>
              <a:t>() operation</a:t>
            </a:r>
          </a:p>
          <a:p>
            <a:r>
              <a:rPr lang="en-US" sz="1200" dirty="0"/>
              <a:t>2. The </a:t>
            </a:r>
            <a:r>
              <a:rPr lang="en-US" sz="1200" dirty="0"/>
              <a:t>anyMatch</a:t>
            </a:r>
            <a:r>
              <a:rPr lang="en-US" sz="1200" dirty="0"/>
              <a:t>() operation</a:t>
            </a:r>
          </a:p>
          <a:p>
            <a:r>
              <a:rPr lang="en-US" sz="1200" dirty="0"/>
              <a:t>3. The </a:t>
            </a:r>
            <a:r>
              <a:rPr lang="en-US" sz="1200" dirty="0"/>
              <a:t>noneMatch</a:t>
            </a:r>
            <a:r>
              <a:rPr lang="en-US" sz="1200" dirty="0"/>
              <a:t>() operation</a:t>
            </a:r>
          </a:p>
          <a:p>
            <a:r>
              <a:rPr lang="en-US" sz="1200" dirty="0"/>
              <a:t>4. The collect() operation</a:t>
            </a:r>
          </a:p>
          <a:p>
            <a:r>
              <a:rPr lang="en-US" sz="1200" dirty="0"/>
              <a:t>5. The count() operation</a:t>
            </a:r>
          </a:p>
          <a:p>
            <a:r>
              <a:rPr lang="en-US" sz="1200" dirty="0"/>
              <a:t>6. The </a:t>
            </a:r>
            <a:r>
              <a:rPr lang="en-US" sz="1200" dirty="0"/>
              <a:t>forEach</a:t>
            </a:r>
            <a:r>
              <a:rPr lang="en-US" sz="1200" dirty="0"/>
              <a:t>() operation</a:t>
            </a:r>
          </a:p>
          <a:p>
            <a:r>
              <a:rPr lang="en-US" sz="1200" dirty="0"/>
              <a:t>7. The min() operation</a:t>
            </a:r>
          </a:p>
          <a:p>
            <a:r>
              <a:rPr lang="en-US" sz="1200" dirty="0"/>
              <a:t>8. The max() operation</a:t>
            </a:r>
          </a:p>
          <a:p>
            <a:r>
              <a:rPr lang="en-US" sz="1200" dirty="0"/>
              <a:t>9. The reduce() </a:t>
            </a:r>
            <a:r>
              <a:rPr lang="en-US" sz="1200" dirty="0" smtClean="0"/>
              <a:t>operation</a:t>
            </a:r>
          </a:p>
          <a:p>
            <a:endParaRPr lang="en-US" sz="1200" dirty="0"/>
          </a:p>
          <a:p>
            <a:r>
              <a:rPr lang="en-US" sz="1200" b="1" dirty="0" smtClean="0"/>
              <a:t>Below are the two </a:t>
            </a:r>
            <a:r>
              <a:rPr lang="en-US" sz="1200" b="1" dirty="0"/>
              <a:t>key characteristics of terminal operations</a:t>
            </a:r>
            <a:r>
              <a:rPr lang="en-US" sz="1200" b="1" dirty="0" smtClean="0"/>
              <a:t>:</a:t>
            </a:r>
            <a:br>
              <a:rPr lang="en-US" sz="1200" b="1" dirty="0" smtClean="0"/>
            </a:br>
            <a:endParaRPr lang="en-US" sz="1200" b="1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They can return a primitive value (</a:t>
            </a:r>
            <a:r>
              <a:rPr lang="en-US" sz="1200" b="1" dirty="0">
                <a:solidFill>
                  <a:srgbClr val="C00000"/>
                </a:solidFill>
              </a:rPr>
              <a:t>boolean</a:t>
            </a:r>
            <a:r>
              <a:rPr lang="en-US" sz="1200" dirty="0"/>
              <a:t> or </a:t>
            </a:r>
            <a:r>
              <a:rPr lang="en-US" sz="1200" b="1" dirty="0">
                <a:solidFill>
                  <a:srgbClr val="C00000"/>
                </a:solidFill>
              </a:rPr>
              <a:t>long</a:t>
            </a:r>
            <a:r>
              <a:rPr lang="en-US" sz="1200" dirty="0"/>
              <a:t>), a concrete type (</a:t>
            </a:r>
            <a:r>
              <a:rPr lang="en-US" sz="1200" b="1" dirty="0">
                <a:solidFill>
                  <a:srgbClr val="C00000"/>
                </a:solidFill>
              </a:rPr>
              <a:t>Optional</a:t>
            </a:r>
            <a:r>
              <a:rPr lang="en-US" sz="1200" dirty="0"/>
              <a:t> value object), or void (creating side effect</a:t>
            </a:r>
            <a:r>
              <a:rPr lang="en-US" sz="1200" dirty="0" smtClean="0"/>
              <a:t>).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They are eagerly executed, and a terminal operation is always the last operation in a Stream pipeline.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80372</TotalTime>
  <Words>72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8391</cp:revision>
  <dcterms:created xsi:type="dcterms:W3CDTF">2006-08-16T00:00:00Z</dcterms:created>
  <dcterms:modified xsi:type="dcterms:W3CDTF">2017-05-23T11:36:54Z</dcterms:modified>
</cp:coreProperties>
</file>