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2" r:id="rId2"/>
    <p:sldId id="435" r:id="rId3"/>
    <p:sldId id="433" r:id="rId4"/>
    <p:sldId id="434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TimerTas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index.html?java/util/Tim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71687"/>
            <a:ext cx="2266950" cy="1647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143000" y="1004887"/>
            <a:ext cx="5334000" cy="754062"/>
          </a:xfrm>
          <a:prstGeom prst="wedgeRoundRectCallout">
            <a:avLst>
              <a:gd name="adj1" fmla="val -3687"/>
              <a:gd name="adj2" fmla="val 920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FF0000"/>
                </a:solidFill>
              </a:rPr>
              <a:t>java.util.TimerTask</a:t>
            </a:r>
            <a:r>
              <a:rPr lang="en-US" sz="1200" dirty="0"/>
              <a:t> class represents a task that can be scheduled for one-time or repeated execution by a Timer.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824162"/>
            <a:ext cx="1724025" cy="1076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114800" y="9951"/>
            <a:ext cx="609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143000" y="533400"/>
            <a:ext cx="6781800" cy="1600199"/>
          </a:xfrm>
          <a:prstGeom prst="wedgeRoundRectCallout">
            <a:avLst>
              <a:gd name="adj1" fmla="val -10027"/>
              <a:gd name="adj2" fmla="val 9225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FF0000"/>
                </a:solidFill>
              </a:rPr>
              <a:t>java.util.Timer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class </a:t>
            </a:r>
            <a:r>
              <a:rPr lang="en-US" sz="1200" dirty="0" smtClean="0"/>
              <a:t>provides a </a:t>
            </a:r>
            <a:r>
              <a:rPr lang="en-US" sz="1200" dirty="0"/>
              <a:t>facility for threads to schedule tasks for future execution in a background thread.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Tasks may be scheduled for one-time execution, or for repeated execution at regular intervals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class is thread-safe: multiple threads can share a single </a:t>
            </a:r>
            <a:r>
              <a:rPr lang="en-US" sz="1200" dirty="0"/>
              <a:t>Timer</a:t>
            </a:r>
            <a:r>
              <a:rPr lang="en-US" sz="1200" dirty="0"/>
              <a:t> object without the need for external synchronization.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344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1743075" y="2152650"/>
            <a:ext cx="1295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Timer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6162675" y="2228850"/>
            <a:ext cx="142875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2" idx="3"/>
            <a:endCxn id="10" idx="2"/>
          </p:cNvCxnSpPr>
          <p:nvPr/>
        </p:nvCxnSpPr>
        <p:spPr>
          <a:xfrm>
            <a:off x="3038475" y="245745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5670" y="1921817"/>
            <a:ext cx="2458815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Using </a:t>
            </a:r>
            <a:r>
              <a:rPr lang="en-US" sz="1200" b="1" dirty="0" smtClean="0"/>
              <a:t>Timer</a:t>
            </a:r>
            <a:r>
              <a:rPr lang="en-US" sz="1200" dirty="0" smtClean="0"/>
              <a:t> we can schedule </a:t>
            </a:r>
          </a:p>
          <a:p>
            <a:r>
              <a:rPr lang="en-US" sz="1200" b="1" dirty="0" smtClean="0"/>
              <a:t>TimerTask </a:t>
            </a:r>
            <a:r>
              <a:rPr lang="en-US" sz="1200" dirty="0" smtClean="0"/>
              <a:t>to run at a particular 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47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docs.oracle.com/javase/8/docs/api/index.html?java/util/TimerTask.html</a:t>
            </a:r>
            <a:endParaRPr lang="en-US" sz="1200" dirty="0" smtClean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docs.oracle.com/javase/8/docs/api/index.html?java/util/Timer.html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80221</TotalTime>
  <Words>30</Words>
  <Application>Microsoft Office PowerPoint</Application>
  <PresentationFormat>Custom</PresentationFormat>
  <Paragraphs>21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8379</cp:revision>
  <dcterms:created xsi:type="dcterms:W3CDTF">2006-08-16T00:00:00Z</dcterms:created>
  <dcterms:modified xsi:type="dcterms:W3CDTF">2018-01-15T11:58:58Z</dcterms:modified>
</cp:coreProperties>
</file>