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27" r:id="rId2"/>
    <p:sldId id="428" r:id="rId3"/>
    <p:sldId id="429"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6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CCCB7-0A62-41E0-9465-A64FFBC3027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EC0EA80E-EC71-458C-BD93-3C3CBCF00EE4}">
      <dgm:prSet phldrT="[Text]"/>
      <dgm:spPr/>
      <dgm:t>
        <a:bodyPr/>
        <a:lstStyle/>
        <a:p>
          <a:r>
            <a:rPr lang="en-US" dirty="0" smtClean="0"/>
            <a:t>New</a:t>
          </a:r>
          <a:endParaRPr lang="en-US" dirty="0"/>
        </a:p>
      </dgm:t>
    </dgm:pt>
    <dgm:pt modelId="{BF06D690-E9FE-44DA-93C7-13929646B94F}" type="parTrans" cxnId="{7A0CD7CD-194B-44B2-BDA9-D85BD5D937C6}">
      <dgm:prSet/>
      <dgm:spPr/>
      <dgm:t>
        <a:bodyPr/>
        <a:lstStyle/>
        <a:p>
          <a:endParaRPr lang="en-US"/>
        </a:p>
      </dgm:t>
    </dgm:pt>
    <dgm:pt modelId="{1C03DF96-55F3-42D0-BF81-7929220CD731}" type="sibTrans" cxnId="{7A0CD7CD-194B-44B2-BDA9-D85BD5D937C6}">
      <dgm:prSet/>
      <dgm:spPr/>
      <dgm:t>
        <a:bodyPr/>
        <a:lstStyle/>
        <a:p>
          <a:endParaRPr lang="en-US"/>
        </a:p>
      </dgm:t>
    </dgm:pt>
    <dgm:pt modelId="{7E8A9ECB-F809-4B25-ABF8-B06446D12869}">
      <dgm:prSet phldrT="[Text]"/>
      <dgm:spPr/>
      <dgm:t>
        <a:bodyPr/>
        <a:lstStyle/>
        <a:p>
          <a:r>
            <a:rPr lang="en-US" b="0" i="0" dirty="0" smtClean="0"/>
            <a:t>Whenever we instantiate an object of class Thread, we create a new thread which goes to new state. It is the state which signifies that a new thread is created but its not ready to run. </a:t>
          </a:r>
          <a:endParaRPr lang="en-US" dirty="0"/>
        </a:p>
      </dgm:t>
    </dgm:pt>
    <dgm:pt modelId="{2BEB5AE4-6D1B-40E7-896F-3A42ECDBB8D0}" type="parTrans" cxnId="{B12F35DC-A382-4A4E-94EE-1BD885616361}">
      <dgm:prSet/>
      <dgm:spPr/>
      <dgm:t>
        <a:bodyPr/>
        <a:lstStyle/>
        <a:p>
          <a:endParaRPr lang="en-US"/>
        </a:p>
      </dgm:t>
    </dgm:pt>
    <dgm:pt modelId="{3D1058EE-E484-44B2-B068-D804C748F52E}" type="sibTrans" cxnId="{B12F35DC-A382-4A4E-94EE-1BD885616361}">
      <dgm:prSet/>
      <dgm:spPr/>
      <dgm:t>
        <a:bodyPr/>
        <a:lstStyle/>
        <a:p>
          <a:endParaRPr lang="en-US"/>
        </a:p>
      </dgm:t>
    </dgm:pt>
    <dgm:pt modelId="{8C28BD9A-7F90-45F5-90AC-20C7D449FD2F}">
      <dgm:prSet phldrT="[Text]"/>
      <dgm:spPr/>
      <dgm:t>
        <a:bodyPr/>
        <a:lstStyle/>
        <a:p>
          <a:r>
            <a:rPr lang="en-US" b="1" i="0" dirty="0" smtClean="0"/>
            <a:t>Runnable</a:t>
          </a:r>
          <a:endParaRPr lang="en-US" dirty="0"/>
        </a:p>
      </dgm:t>
    </dgm:pt>
    <dgm:pt modelId="{9BA607B8-8C40-485A-83B6-A51916E639FE}" type="parTrans" cxnId="{4E2C4140-919D-46E0-A982-3E126D2742D5}">
      <dgm:prSet/>
      <dgm:spPr/>
      <dgm:t>
        <a:bodyPr/>
        <a:lstStyle/>
        <a:p>
          <a:endParaRPr lang="en-US"/>
        </a:p>
      </dgm:t>
    </dgm:pt>
    <dgm:pt modelId="{317ABA63-14F5-4C3F-BE9D-8538813452E3}" type="sibTrans" cxnId="{4E2C4140-919D-46E0-A982-3E126D2742D5}">
      <dgm:prSet/>
      <dgm:spPr/>
      <dgm:t>
        <a:bodyPr/>
        <a:lstStyle/>
        <a:p>
          <a:endParaRPr lang="en-US"/>
        </a:p>
      </dgm:t>
    </dgm:pt>
    <dgm:pt modelId="{45A6ABE3-3CC4-4C1A-9368-B0D7F40E6AB0}">
      <dgm:prSet phldrT="[Text]"/>
      <dgm:spPr/>
      <dgm:t>
        <a:bodyPr/>
        <a:lstStyle/>
        <a:p>
          <a:r>
            <a:rPr lang="en-US" b="0" i="0" dirty="0" smtClean="0"/>
            <a:t>After creation of thread when we call Thread's start method, it changes state of a thread from new to runnable. This transition does not make thread to run but it makes a thread eligible to run. After reaching this state thread gets a call from Java Thread Scheduler to run. Thread Scheduler selects one of the runnable thread after processor becomes available to it. </a:t>
          </a:r>
          <a:endParaRPr lang="en-US" dirty="0"/>
        </a:p>
      </dgm:t>
    </dgm:pt>
    <dgm:pt modelId="{E8890EE2-FBE2-4139-AEA8-2E89399E52EF}" type="parTrans" cxnId="{F97C08EB-B822-4FC3-AF89-C0E937A978F5}">
      <dgm:prSet/>
      <dgm:spPr/>
      <dgm:t>
        <a:bodyPr/>
        <a:lstStyle/>
        <a:p>
          <a:endParaRPr lang="en-US"/>
        </a:p>
      </dgm:t>
    </dgm:pt>
    <dgm:pt modelId="{7535ADF8-E500-4248-97EB-D15641E3E77A}" type="sibTrans" cxnId="{F97C08EB-B822-4FC3-AF89-C0E937A978F5}">
      <dgm:prSet/>
      <dgm:spPr/>
      <dgm:t>
        <a:bodyPr/>
        <a:lstStyle/>
        <a:p>
          <a:endParaRPr lang="en-US"/>
        </a:p>
      </dgm:t>
    </dgm:pt>
    <dgm:pt modelId="{7011D233-DF25-46A3-84DB-0E5CC353AE24}">
      <dgm:prSet phldrT="[Text]"/>
      <dgm:spPr/>
      <dgm:t>
        <a:bodyPr/>
        <a:lstStyle/>
        <a:p>
          <a:r>
            <a:rPr lang="en-US" b="1" i="0" dirty="0" smtClean="0"/>
            <a:t>Blocked </a:t>
          </a:r>
          <a:endParaRPr lang="en-US" dirty="0"/>
        </a:p>
      </dgm:t>
    </dgm:pt>
    <dgm:pt modelId="{54629EA1-D019-4FF2-97DD-0B265BB217C6}" type="parTrans" cxnId="{B8CD71E7-C4FC-418E-AB20-30A9ECAF7292}">
      <dgm:prSet/>
      <dgm:spPr/>
      <dgm:t>
        <a:bodyPr/>
        <a:lstStyle/>
        <a:p>
          <a:endParaRPr lang="en-US"/>
        </a:p>
      </dgm:t>
    </dgm:pt>
    <dgm:pt modelId="{F8C2054F-1D9F-4802-9BAB-34DDD782170F}" type="sibTrans" cxnId="{B8CD71E7-C4FC-418E-AB20-30A9ECAF7292}">
      <dgm:prSet/>
      <dgm:spPr/>
      <dgm:t>
        <a:bodyPr/>
        <a:lstStyle/>
        <a:p>
          <a:endParaRPr lang="en-US"/>
        </a:p>
      </dgm:t>
    </dgm:pt>
    <dgm:pt modelId="{52CE8A44-000E-4ED4-A95E-7416F5F162CE}">
      <dgm:prSet phldrT="[Text]"/>
      <dgm:spPr/>
      <dgm:t>
        <a:bodyPr/>
        <a:lstStyle/>
        <a:p>
          <a:r>
            <a:rPr lang="en-US" b="0" i="0" dirty="0" smtClean="0"/>
            <a:t>Generally , threads can move to blocked state due to various reasons, some of the reasons are waiting for I/O operation , waiting for any network connections etc. Usually a thread gets back to its runnable state when it finishes its operation which has blocked it. A blocked thread can't be run by thread scheduler , it has to get back to runnable state to run. </a:t>
          </a:r>
          <a:r>
            <a:rPr lang="en-US" dirty="0" smtClean="0"/>
            <a:t>.</a:t>
          </a:r>
          <a:endParaRPr lang="en-US" dirty="0"/>
        </a:p>
      </dgm:t>
    </dgm:pt>
    <dgm:pt modelId="{E8A75D7C-C2D1-4A0E-B1CC-24A0BE2A9CF0}" type="parTrans" cxnId="{865AE0CE-FA98-47D5-9A9B-C2C820F9FEAE}">
      <dgm:prSet/>
      <dgm:spPr/>
      <dgm:t>
        <a:bodyPr/>
        <a:lstStyle/>
        <a:p>
          <a:endParaRPr lang="en-US"/>
        </a:p>
      </dgm:t>
    </dgm:pt>
    <dgm:pt modelId="{E91E2641-3643-442B-B8A5-282936C1FC9F}" type="sibTrans" cxnId="{865AE0CE-FA98-47D5-9A9B-C2C820F9FEAE}">
      <dgm:prSet/>
      <dgm:spPr/>
      <dgm:t>
        <a:bodyPr/>
        <a:lstStyle/>
        <a:p>
          <a:endParaRPr lang="en-US"/>
        </a:p>
      </dgm:t>
    </dgm:pt>
    <dgm:pt modelId="{C38992B7-570C-467E-A3B0-DE6678387143}" type="pres">
      <dgm:prSet presAssocID="{25ACCCB7-0A62-41E0-9465-A64FFBC3027D}" presName="Name0" presStyleCnt="0">
        <dgm:presLayoutVars>
          <dgm:dir/>
          <dgm:animLvl val="lvl"/>
          <dgm:resizeHandles val="exact"/>
        </dgm:presLayoutVars>
      </dgm:prSet>
      <dgm:spPr/>
      <dgm:t>
        <a:bodyPr/>
        <a:lstStyle/>
        <a:p>
          <a:endParaRPr lang="en-US"/>
        </a:p>
      </dgm:t>
    </dgm:pt>
    <dgm:pt modelId="{D1FEE8C0-95E0-4475-BBAD-9DEE212ED05A}" type="pres">
      <dgm:prSet presAssocID="{EC0EA80E-EC71-458C-BD93-3C3CBCF00EE4}" presName="linNode" presStyleCnt="0"/>
      <dgm:spPr/>
      <dgm:t>
        <a:bodyPr/>
        <a:lstStyle/>
        <a:p>
          <a:endParaRPr lang="en-US"/>
        </a:p>
      </dgm:t>
    </dgm:pt>
    <dgm:pt modelId="{D5D48C6B-A6F2-4211-A927-A51B3B947B07}" type="pres">
      <dgm:prSet presAssocID="{EC0EA80E-EC71-458C-BD93-3C3CBCF00EE4}" presName="parentText" presStyleLbl="node1" presStyleIdx="0" presStyleCnt="3">
        <dgm:presLayoutVars>
          <dgm:chMax val="1"/>
          <dgm:bulletEnabled val="1"/>
        </dgm:presLayoutVars>
      </dgm:prSet>
      <dgm:spPr/>
      <dgm:t>
        <a:bodyPr/>
        <a:lstStyle/>
        <a:p>
          <a:endParaRPr lang="en-US"/>
        </a:p>
      </dgm:t>
    </dgm:pt>
    <dgm:pt modelId="{ADD5A088-7A3A-4D9D-9389-818623C1342B}" type="pres">
      <dgm:prSet presAssocID="{EC0EA80E-EC71-458C-BD93-3C3CBCF00EE4}" presName="descendantText" presStyleLbl="alignAccFollowNode1" presStyleIdx="0" presStyleCnt="3">
        <dgm:presLayoutVars>
          <dgm:bulletEnabled val="1"/>
        </dgm:presLayoutVars>
      </dgm:prSet>
      <dgm:spPr/>
      <dgm:t>
        <a:bodyPr/>
        <a:lstStyle/>
        <a:p>
          <a:endParaRPr lang="en-US"/>
        </a:p>
      </dgm:t>
    </dgm:pt>
    <dgm:pt modelId="{00F51780-93EE-44C4-BCD7-E1F4CE8E01D2}" type="pres">
      <dgm:prSet presAssocID="{1C03DF96-55F3-42D0-BF81-7929220CD731}" presName="sp" presStyleCnt="0"/>
      <dgm:spPr/>
      <dgm:t>
        <a:bodyPr/>
        <a:lstStyle/>
        <a:p>
          <a:endParaRPr lang="en-US"/>
        </a:p>
      </dgm:t>
    </dgm:pt>
    <dgm:pt modelId="{C462CF75-A58F-4ED3-A0B6-4B35AB844AC2}" type="pres">
      <dgm:prSet presAssocID="{8C28BD9A-7F90-45F5-90AC-20C7D449FD2F}" presName="linNode" presStyleCnt="0"/>
      <dgm:spPr/>
      <dgm:t>
        <a:bodyPr/>
        <a:lstStyle/>
        <a:p>
          <a:endParaRPr lang="en-US"/>
        </a:p>
      </dgm:t>
    </dgm:pt>
    <dgm:pt modelId="{D380774C-62CE-495E-BFD9-93ADF7CC8211}" type="pres">
      <dgm:prSet presAssocID="{8C28BD9A-7F90-45F5-90AC-20C7D449FD2F}" presName="parentText" presStyleLbl="node1" presStyleIdx="1" presStyleCnt="3">
        <dgm:presLayoutVars>
          <dgm:chMax val="1"/>
          <dgm:bulletEnabled val="1"/>
        </dgm:presLayoutVars>
      </dgm:prSet>
      <dgm:spPr/>
      <dgm:t>
        <a:bodyPr/>
        <a:lstStyle/>
        <a:p>
          <a:endParaRPr lang="en-US"/>
        </a:p>
      </dgm:t>
    </dgm:pt>
    <dgm:pt modelId="{DF65D3FD-296B-4D19-A835-B68248AD8B00}" type="pres">
      <dgm:prSet presAssocID="{8C28BD9A-7F90-45F5-90AC-20C7D449FD2F}" presName="descendantText" presStyleLbl="alignAccFollowNode1" presStyleIdx="1" presStyleCnt="3">
        <dgm:presLayoutVars>
          <dgm:bulletEnabled val="1"/>
        </dgm:presLayoutVars>
      </dgm:prSet>
      <dgm:spPr/>
      <dgm:t>
        <a:bodyPr/>
        <a:lstStyle/>
        <a:p>
          <a:endParaRPr lang="en-US"/>
        </a:p>
      </dgm:t>
    </dgm:pt>
    <dgm:pt modelId="{B7B5B8AD-A526-4611-A14E-14C9503CB69C}" type="pres">
      <dgm:prSet presAssocID="{317ABA63-14F5-4C3F-BE9D-8538813452E3}" presName="sp" presStyleCnt="0"/>
      <dgm:spPr/>
      <dgm:t>
        <a:bodyPr/>
        <a:lstStyle/>
        <a:p>
          <a:endParaRPr lang="en-US"/>
        </a:p>
      </dgm:t>
    </dgm:pt>
    <dgm:pt modelId="{C90ADBD8-7E18-40FE-BB63-5B55D44160C8}" type="pres">
      <dgm:prSet presAssocID="{7011D233-DF25-46A3-84DB-0E5CC353AE24}" presName="linNode" presStyleCnt="0"/>
      <dgm:spPr/>
      <dgm:t>
        <a:bodyPr/>
        <a:lstStyle/>
        <a:p>
          <a:endParaRPr lang="en-US"/>
        </a:p>
      </dgm:t>
    </dgm:pt>
    <dgm:pt modelId="{A5BAEA0E-59D0-4B49-8344-B7160B122A23}" type="pres">
      <dgm:prSet presAssocID="{7011D233-DF25-46A3-84DB-0E5CC353AE24}" presName="parentText" presStyleLbl="node1" presStyleIdx="2" presStyleCnt="3">
        <dgm:presLayoutVars>
          <dgm:chMax val="1"/>
          <dgm:bulletEnabled val="1"/>
        </dgm:presLayoutVars>
      </dgm:prSet>
      <dgm:spPr/>
      <dgm:t>
        <a:bodyPr/>
        <a:lstStyle/>
        <a:p>
          <a:endParaRPr lang="en-US"/>
        </a:p>
      </dgm:t>
    </dgm:pt>
    <dgm:pt modelId="{88FDFE85-0CCB-45D8-B8B6-11D759712782}" type="pres">
      <dgm:prSet presAssocID="{7011D233-DF25-46A3-84DB-0E5CC353AE24}" presName="descendantText" presStyleLbl="alignAccFollowNode1" presStyleIdx="2" presStyleCnt="3">
        <dgm:presLayoutVars>
          <dgm:bulletEnabled val="1"/>
        </dgm:presLayoutVars>
      </dgm:prSet>
      <dgm:spPr/>
      <dgm:t>
        <a:bodyPr/>
        <a:lstStyle/>
        <a:p>
          <a:endParaRPr lang="en-US"/>
        </a:p>
      </dgm:t>
    </dgm:pt>
  </dgm:ptLst>
  <dgm:cxnLst>
    <dgm:cxn modelId="{4E2C4140-919D-46E0-A982-3E126D2742D5}" srcId="{25ACCCB7-0A62-41E0-9465-A64FFBC3027D}" destId="{8C28BD9A-7F90-45F5-90AC-20C7D449FD2F}" srcOrd="1" destOrd="0" parTransId="{9BA607B8-8C40-485A-83B6-A51916E639FE}" sibTransId="{317ABA63-14F5-4C3F-BE9D-8538813452E3}"/>
    <dgm:cxn modelId="{1760D6BC-7C2D-49D6-B650-DEC8217FFC2F}" type="presOf" srcId="{7E8A9ECB-F809-4B25-ABF8-B06446D12869}" destId="{ADD5A088-7A3A-4D9D-9389-818623C1342B}" srcOrd="0" destOrd="0" presId="urn:microsoft.com/office/officeart/2005/8/layout/vList5"/>
    <dgm:cxn modelId="{B12F35DC-A382-4A4E-94EE-1BD885616361}" srcId="{EC0EA80E-EC71-458C-BD93-3C3CBCF00EE4}" destId="{7E8A9ECB-F809-4B25-ABF8-B06446D12869}" srcOrd="0" destOrd="0" parTransId="{2BEB5AE4-6D1B-40E7-896F-3A42ECDBB8D0}" sibTransId="{3D1058EE-E484-44B2-B068-D804C748F52E}"/>
    <dgm:cxn modelId="{7A0CD7CD-194B-44B2-BDA9-D85BD5D937C6}" srcId="{25ACCCB7-0A62-41E0-9465-A64FFBC3027D}" destId="{EC0EA80E-EC71-458C-BD93-3C3CBCF00EE4}" srcOrd="0" destOrd="0" parTransId="{BF06D690-E9FE-44DA-93C7-13929646B94F}" sibTransId="{1C03DF96-55F3-42D0-BF81-7929220CD731}"/>
    <dgm:cxn modelId="{FE52A99F-FCCD-476D-8ED2-7B6023277892}" type="presOf" srcId="{EC0EA80E-EC71-458C-BD93-3C3CBCF00EE4}" destId="{D5D48C6B-A6F2-4211-A927-A51B3B947B07}" srcOrd="0" destOrd="0" presId="urn:microsoft.com/office/officeart/2005/8/layout/vList5"/>
    <dgm:cxn modelId="{F97C08EB-B822-4FC3-AF89-C0E937A978F5}" srcId="{8C28BD9A-7F90-45F5-90AC-20C7D449FD2F}" destId="{45A6ABE3-3CC4-4C1A-9368-B0D7F40E6AB0}" srcOrd="0" destOrd="0" parTransId="{E8890EE2-FBE2-4139-AEA8-2E89399E52EF}" sibTransId="{7535ADF8-E500-4248-97EB-D15641E3E77A}"/>
    <dgm:cxn modelId="{CBAC1E9E-3EA0-4F58-921B-38B65F763074}" type="presOf" srcId="{45A6ABE3-3CC4-4C1A-9368-B0D7F40E6AB0}" destId="{DF65D3FD-296B-4D19-A835-B68248AD8B00}" srcOrd="0" destOrd="0" presId="urn:microsoft.com/office/officeart/2005/8/layout/vList5"/>
    <dgm:cxn modelId="{4755C0CD-492A-4F18-94D4-9A05DF2DCE84}" type="presOf" srcId="{7011D233-DF25-46A3-84DB-0E5CC353AE24}" destId="{A5BAEA0E-59D0-4B49-8344-B7160B122A23}" srcOrd="0" destOrd="0" presId="urn:microsoft.com/office/officeart/2005/8/layout/vList5"/>
    <dgm:cxn modelId="{A1EBD242-34CF-44E0-BA68-A47FA4BD4B9E}" type="presOf" srcId="{8C28BD9A-7F90-45F5-90AC-20C7D449FD2F}" destId="{D380774C-62CE-495E-BFD9-93ADF7CC8211}" srcOrd="0" destOrd="0" presId="urn:microsoft.com/office/officeart/2005/8/layout/vList5"/>
    <dgm:cxn modelId="{865AE0CE-FA98-47D5-9A9B-C2C820F9FEAE}" srcId="{7011D233-DF25-46A3-84DB-0E5CC353AE24}" destId="{52CE8A44-000E-4ED4-A95E-7416F5F162CE}" srcOrd="0" destOrd="0" parTransId="{E8A75D7C-C2D1-4A0E-B1CC-24A0BE2A9CF0}" sibTransId="{E91E2641-3643-442B-B8A5-282936C1FC9F}"/>
    <dgm:cxn modelId="{25C274AF-EC25-4B11-AE81-8BFC8DDD3096}" type="presOf" srcId="{25ACCCB7-0A62-41E0-9465-A64FFBC3027D}" destId="{C38992B7-570C-467E-A3B0-DE6678387143}" srcOrd="0" destOrd="0" presId="urn:microsoft.com/office/officeart/2005/8/layout/vList5"/>
    <dgm:cxn modelId="{36F38B79-F489-44DC-BEC8-19341F2D9604}" type="presOf" srcId="{52CE8A44-000E-4ED4-A95E-7416F5F162CE}" destId="{88FDFE85-0CCB-45D8-B8B6-11D759712782}" srcOrd="0" destOrd="0" presId="urn:microsoft.com/office/officeart/2005/8/layout/vList5"/>
    <dgm:cxn modelId="{B8CD71E7-C4FC-418E-AB20-30A9ECAF7292}" srcId="{25ACCCB7-0A62-41E0-9465-A64FFBC3027D}" destId="{7011D233-DF25-46A3-84DB-0E5CC353AE24}" srcOrd="2" destOrd="0" parTransId="{54629EA1-D019-4FF2-97DD-0B265BB217C6}" sibTransId="{F8C2054F-1D9F-4802-9BAB-34DDD782170F}"/>
    <dgm:cxn modelId="{7A49EB5E-7F7E-45B9-8576-18E6BAFBD60D}" type="presParOf" srcId="{C38992B7-570C-467E-A3B0-DE6678387143}" destId="{D1FEE8C0-95E0-4475-BBAD-9DEE212ED05A}" srcOrd="0" destOrd="0" presId="urn:microsoft.com/office/officeart/2005/8/layout/vList5"/>
    <dgm:cxn modelId="{A6329223-0926-4060-ABC3-8DFDE4C2343E}" type="presParOf" srcId="{D1FEE8C0-95E0-4475-BBAD-9DEE212ED05A}" destId="{D5D48C6B-A6F2-4211-A927-A51B3B947B07}" srcOrd="0" destOrd="0" presId="urn:microsoft.com/office/officeart/2005/8/layout/vList5"/>
    <dgm:cxn modelId="{AC1E0AB8-195E-4498-8ACA-ADA8A3ACE81E}" type="presParOf" srcId="{D1FEE8C0-95E0-4475-BBAD-9DEE212ED05A}" destId="{ADD5A088-7A3A-4D9D-9389-818623C1342B}" srcOrd="1" destOrd="0" presId="urn:microsoft.com/office/officeart/2005/8/layout/vList5"/>
    <dgm:cxn modelId="{BDCE16C7-2459-470B-BD25-82F80F33E572}" type="presParOf" srcId="{C38992B7-570C-467E-A3B0-DE6678387143}" destId="{00F51780-93EE-44C4-BCD7-E1F4CE8E01D2}" srcOrd="1" destOrd="0" presId="urn:microsoft.com/office/officeart/2005/8/layout/vList5"/>
    <dgm:cxn modelId="{A5186E32-C81C-4688-AE3E-CA8DCEC588F5}" type="presParOf" srcId="{C38992B7-570C-467E-A3B0-DE6678387143}" destId="{C462CF75-A58F-4ED3-A0B6-4B35AB844AC2}" srcOrd="2" destOrd="0" presId="urn:microsoft.com/office/officeart/2005/8/layout/vList5"/>
    <dgm:cxn modelId="{AC3B4DA0-DF9C-460D-AB91-66D2E3CB8CDA}" type="presParOf" srcId="{C462CF75-A58F-4ED3-A0B6-4B35AB844AC2}" destId="{D380774C-62CE-495E-BFD9-93ADF7CC8211}" srcOrd="0" destOrd="0" presId="urn:microsoft.com/office/officeart/2005/8/layout/vList5"/>
    <dgm:cxn modelId="{46618284-03BE-46D6-833D-E4BF9E49FD46}" type="presParOf" srcId="{C462CF75-A58F-4ED3-A0B6-4B35AB844AC2}" destId="{DF65D3FD-296B-4D19-A835-B68248AD8B00}" srcOrd="1" destOrd="0" presId="urn:microsoft.com/office/officeart/2005/8/layout/vList5"/>
    <dgm:cxn modelId="{CD40442B-072E-44E1-8190-C4319742D9BD}" type="presParOf" srcId="{C38992B7-570C-467E-A3B0-DE6678387143}" destId="{B7B5B8AD-A526-4611-A14E-14C9503CB69C}" srcOrd="3" destOrd="0" presId="urn:microsoft.com/office/officeart/2005/8/layout/vList5"/>
    <dgm:cxn modelId="{8CED0D9F-B4D0-41B0-B822-4609E1BBE50B}" type="presParOf" srcId="{C38992B7-570C-467E-A3B0-DE6678387143}" destId="{C90ADBD8-7E18-40FE-BB63-5B55D44160C8}" srcOrd="4" destOrd="0" presId="urn:microsoft.com/office/officeart/2005/8/layout/vList5"/>
    <dgm:cxn modelId="{B643976B-3BBE-4B22-ACE5-C22F96051F78}" type="presParOf" srcId="{C90ADBD8-7E18-40FE-BB63-5B55D44160C8}" destId="{A5BAEA0E-59D0-4B49-8344-B7160B122A23}" srcOrd="0" destOrd="0" presId="urn:microsoft.com/office/officeart/2005/8/layout/vList5"/>
    <dgm:cxn modelId="{C9E63589-25E1-4E4C-8426-0A349B36D004}" type="presParOf" srcId="{C90ADBD8-7E18-40FE-BB63-5B55D44160C8}" destId="{88FDFE85-0CCB-45D8-B8B6-11D7597127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CCCB7-0A62-41E0-9465-A64FFBC3027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EC0EA80E-EC71-458C-BD93-3C3CBCF00EE4}">
      <dgm:prSet phldrT="[Text]"/>
      <dgm:spPr/>
      <dgm:t>
        <a:bodyPr/>
        <a:lstStyle/>
        <a:p>
          <a:r>
            <a:rPr lang="en-US" b="1" i="0" dirty="0" smtClean="0"/>
            <a:t>Waiting</a:t>
          </a:r>
          <a:endParaRPr lang="en-US" dirty="0"/>
        </a:p>
      </dgm:t>
    </dgm:pt>
    <dgm:pt modelId="{BF06D690-E9FE-44DA-93C7-13929646B94F}" type="parTrans" cxnId="{7A0CD7CD-194B-44B2-BDA9-D85BD5D937C6}">
      <dgm:prSet/>
      <dgm:spPr/>
      <dgm:t>
        <a:bodyPr/>
        <a:lstStyle/>
        <a:p>
          <a:endParaRPr lang="en-US"/>
        </a:p>
      </dgm:t>
    </dgm:pt>
    <dgm:pt modelId="{1C03DF96-55F3-42D0-BF81-7929220CD731}" type="sibTrans" cxnId="{7A0CD7CD-194B-44B2-BDA9-D85BD5D937C6}">
      <dgm:prSet/>
      <dgm:spPr/>
      <dgm:t>
        <a:bodyPr/>
        <a:lstStyle/>
        <a:p>
          <a:endParaRPr lang="en-US"/>
        </a:p>
      </dgm:t>
    </dgm:pt>
    <dgm:pt modelId="{7E8A9ECB-F809-4B25-ABF8-B06446D12869}">
      <dgm:prSet phldrT="[Text]"/>
      <dgm:spPr/>
      <dgm:t>
        <a:bodyPr/>
        <a:lstStyle/>
        <a:p>
          <a:r>
            <a:rPr lang="en-US" b="0" i="0" dirty="0" smtClean="0"/>
            <a:t>A thread can enter to a waiting state by calling wait method over it. It can go to runnable state whenever another thread calls notify or notifyAll method to send notification to it for getting back to runnable state. </a:t>
          </a:r>
          <a:endParaRPr lang="en-US" dirty="0"/>
        </a:p>
      </dgm:t>
    </dgm:pt>
    <dgm:pt modelId="{2BEB5AE4-6D1B-40E7-896F-3A42ECDBB8D0}" type="parTrans" cxnId="{B12F35DC-A382-4A4E-94EE-1BD885616361}">
      <dgm:prSet/>
      <dgm:spPr/>
      <dgm:t>
        <a:bodyPr/>
        <a:lstStyle/>
        <a:p>
          <a:endParaRPr lang="en-US"/>
        </a:p>
      </dgm:t>
    </dgm:pt>
    <dgm:pt modelId="{3D1058EE-E484-44B2-B068-D804C748F52E}" type="sibTrans" cxnId="{B12F35DC-A382-4A4E-94EE-1BD885616361}">
      <dgm:prSet/>
      <dgm:spPr/>
      <dgm:t>
        <a:bodyPr/>
        <a:lstStyle/>
        <a:p>
          <a:endParaRPr lang="en-US"/>
        </a:p>
      </dgm:t>
    </dgm:pt>
    <dgm:pt modelId="{8C28BD9A-7F90-45F5-90AC-20C7D449FD2F}">
      <dgm:prSet phldrT="[Text]"/>
      <dgm:spPr/>
      <dgm:t>
        <a:bodyPr/>
        <a:lstStyle/>
        <a:p>
          <a:r>
            <a:rPr lang="en-US" b="1" i="0" dirty="0" smtClean="0"/>
            <a:t>Sleeping</a:t>
          </a:r>
          <a:endParaRPr lang="en-US" dirty="0"/>
        </a:p>
      </dgm:t>
    </dgm:pt>
    <dgm:pt modelId="{9BA607B8-8C40-485A-83B6-A51916E639FE}" type="parTrans" cxnId="{4E2C4140-919D-46E0-A982-3E126D2742D5}">
      <dgm:prSet/>
      <dgm:spPr/>
      <dgm:t>
        <a:bodyPr/>
        <a:lstStyle/>
        <a:p>
          <a:endParaRPr lang="en-US"/>
        </a:p>
      </dgm:t>
    </dgm:pt>
    <dgm:pt modelId="{317ABA63-14F5-4C3F-BE9D-8538813452E3}" type="sibTrans" cxnId="{4E2C4140-919D-46E0-A982-3E126D2742D5}">
      <dgm:prSet/>
      <dgm:spPr/>
      <dgm:t>
        <a:bodyPr/>
        <a:lstStyle/>
        <a:p>
          <a:endParaRPr lang="en-US"/>
        </a:p>
      </dgm:t>
    </dgm:pt>
    <dgm:pt modelId="{45A6ABE3-3CC4-4C1A-9368-B0D7F40E6AB0}">
      <dgm:prSet phldrT="[Text]"/>
      <dgm:spPr/>
      <dgm:t>
        <a:bodyPr/>
        <a:lstStyle/>
        <a:p>
          <a:r>
            <a:rPr lang="en-US" b="0" i="0" dirty="0" smtClean="0"/>
            <a:t>A runnable thread can enter the timed waiting state for a specified interval of time. A thread in this state transitions back to the runnable state when that time interval expires or when the event it is waiting for occurs.</a:t>
          </a:r>
          <a:endParaRPr lang="en-US" dirty="0"/>
        </a:p>
      </dgm:t>
    </dgm:pt>
    <dgm:pt modelId="{E8890EE2-FBE2-4139-AEA8-2E89399E52EF}" type="parTrans" cxnId="{F97C08EB-B822-4FC3-AF89-C0E937A978F5}">
      <dgm:prSet/>
      <dgm:spPr/>
      <dgm:t>
        <a:bodyPr/>
        <a:lstStyle/>
        <a:p>
          <a:endParaRPr lang="en-US"/>
        </a:p>
      </dgm:t>
    </dgm:pt>
    <dgm:pt modelId="{7535ADF8-E500-4248-97EB-D15641E3E77A}" type="sibTrans" cxnId="{F97C08EB-B822-4FC3-AF89-C0E937A978F5}">
      <dgm:prSet/>
      <dgm:spPr/>
      <dgm:t>
        <a:bodyPr/>
        <a:lstStyle/>
        <a:p>
          <a:endParaRPr lang="en-US"/>
        </a:p>
      </dgm:t>
    </dgm:pt>
    <dgm:pt modelId="{7011D233-DF25-46A3-84DB-0E5CC353AE24}">
      <dgm:prSet phldrT="[Text]"/>
      <dgm:spPr/>
      <dgm:t>
        <a:bodyPr/>
        <a:lstStyle/>
        <a:p>
          <a:r>
            <a:rPr lang="en-US" b="1" i="0" dirty="0" smtClean="0"/>
            <a:t>Terminated</a:t>
          </a:r>
          <a:endParaRPr lang="en-US" dirty="0"/>
        </a:p>
      </dgm:t>
    </dgm:pt>
    <dgm:pt modelId="{54629EA1-D019-4FF2-97DD-0B265BB217C6}" type="parTrans" cxnId="{B8CD71E7-C4FC-418E-AB20-30A9ECAF7292}">
      <dgm:prSet/>
      <dgm:spPr/>
      <dgm:t>
        <a:bodyPr/>
        <a:lstStyle/>
        <a:p>
          <a:endParaRPr lang="en-US"/>
        </a:p>
      </dgm:t>
    </dgm:pt>
    <dgm:pt modelId="{F8C2054F-1D9F-4802-9BAB-34DDD782170F}" type="sibTrans" cxnId="{B8CD71E7-C4FC-418E-AB20-30A9ECAF7292}">
      <dgm:prSet/>
      <dgm:spPr/>
      <dgm:t>
        <a:bodyPr/>
        <a:lstStyle/>
        <a:p>
          <a:endParaRPr lang="en-US"/>
        </a:p>
      </dgm:t>
    </dgm:pt>
    <dgm:pt modelId="{52CE8A44-000E-4ED4-A95E-7416F5F162CE}">
      <dgm:prSet phldrT="[Text]"/>
      <dgm:spPr/>
      <dgm:t>
        <a:bodyPr/>
        <a:lstStyle/>
        <a:p>
          <a:r>
            <a:rPr lang="en-US" b="0" i="0" dirty="0" smtClean="0"/>
            <a:t>A thread terminates when run method completely executes itself. Once a thread terminates it never gets back to its runnable state.</a:t>
          </a:r>
          <a:endParaRPr lang="en-US" dirty="0"/>
        </a:p>
      </dgm:t>
    </dgm:pt>
    <dgm:pt modelId="{E8A75D7C-C2D1-4A0E-B1CC-24A0BE2A9CF0}" type="parTrans" cxnId="{865AE0CE-FA98-47D5-9A9B-C2C820F9FEAE}">
      <dgm:prSet/>
      <dgm:spPr/>
      <dgm:t>
        <a:bodyPr/>
        <a:lstStyle/>
        <a:p>
          <a:endParaRPr lang="en-US"/>
        </a:p>
      </dgm:t>
    </dgm:pt>
    <dgm:pt modelId="{E91E2641-3643-442B-B8A5-282936C1FC9F}" type="sibTrans" cxnId="{865AE0CE-FA98-47D5-9A9B-C2C820F9FEAE}">
      <dgm:prSet/>
      <dgm:spPr/>
      <dgm:t>
        <a:bodyPr/>
        <a:lstStyle/>
        <a:p>
          <a:endParaRPr lang="en-US"/>
        </a:p>
      </dgm:t>
    </dgm:pt>
    <dgm:pt modelId="{C38992B7-570C-467E-A3B0-DE6678387143}" type="pres">
      <dgm:prSet presAssocID="{25ACCCB7-0A62-41E0-9465-A64FFBC3027D}" presName="Name0" presStyleCnt="0">
        <dgm:presLayoutVars>
          <dgm:dir/>
          <dgm:animLvl val="lvl"/>
          <dgm:resizeHandles val="exact"/>
        </dgm:presLayoutVars>
      </dgm:prSet>
      <dgm:spPr/>
      <dgm:t>
        <a:bodyPr/>
        <a:lstStyle/>
        <a:p>
          <a:endParaRPr lang="en-US"/>
        </a:p>
      </dgm:t>
    </dgm:pt>
    <dgm:pt modelId="{D1FEE8C0-95E0-4475-BBAD-9DEE212ED05A}" type="pres">
      <dgm:prSet presAssocID="{EC0EA80E-EC71-458C-BD93-3C3CBCF00EE4}" presName="linNode" presStyleCnt="0"/>
      <dgm:spPr/>
      <dgm:t>
        <a:bodyPr/>
        <a:lstStyle/>
        <a:p>
          <a:endParaRPr lang="en-US"/>
        </a:p>
      </dgm:t>
    </dgm:pt>
    <dgm:pt modelId="{D5D48C6B-A6F2-4211-A927-A51B3B947B07}" type="pres">
      <dgm:prSet presAssocID="{EC0EA80E-EC71-458C-BD93-3C3CBCF00EE4}" presName="parentText" presStyleLbl="node1" presStyleIdx="0" presStyleCnt="3">
        <dgm:presLayoutVars>
          <dgm:chMax val="1"/>
          <dgm:bulletEnabled val="1"/>
        </dgm:presLayoutVars>
      </dgm:prSet>
      <dgm:spPr/>
      <dgm:t>
        <a:bodyPr/>
        <a:lstStyle/>
        <a:p>
          <a:endParaRPr lang="en-US"/>
        </a:p>
      </dgm:t>
    </dgm:pt>
    <dgm:pt modelId="{ADD5A088-7A3A-4D9D-9389-818623C1342B}" type="pres">
      <dgm:prSet presAssocID="{EC0EA80E-EC71-458C-BD93-3C3CBCF00EE4}" presName="descendantText" presStyleLbl="alignAccFollowNode1" presStyleIdx="0" presStyleCnt="3">
        <dgm:presLayoutVars>
          <dgm:bulletEnabled val="1"/>
        </dgm:presLayoutVars>
      </dgm:prSet>
      <dgm:spPr/>
      <dgm:t>
        <a:bodyPr/>
        <a:lstStyle/>
        <a:p>
          <a:endParaRPr lang="en-US"/>
        </a:p>
      </dgm:t>
    </dgm:pt>
    <dgm:pt modelId="{00F51780-93EE-44C4-BCD7-E1F4CE8E01D2}" type="pres">
      <dgm:prSet presAssocID="{1C03DF96-55F3-42D0-BF81-7929220CD731}" presName="sp" presStyleCnt="0"/>
      <dgm:spPr/>
      <dgm:t>
        <a:bodyPr/>
        <a:lstStyle/>
        <a:p>
          <a:endParaRPr lang="en-US"/>
        </a:p>
      </dgm:t>
    </dgm:pt>
    <dgm:pt modelId="{C462CF75-A58F-4ED3-A0B6-4B35AB844AC2}" type="pres">
      <dgm:prSet presAssocID="{8C28BD9A-7F90-45F5-90AC-20C7D449FD2F}" presName="linNode" presStyleCnt="0"/>
      <dgm:spPr/>
      <dgm:t>
        <a:bodyPr/>
        <a:lstStyle/>
        <a:p>
          <a:endParaRPr lang="en-US"/>
        </a:p>
      </dgm:t>
    </dgm:pt>
    <dgm:pt modelId="{D380774C-62CE-495E-BFD9-93ADF7CC8211}" type="pres">
      <dgm:prSet presAssocID="{8C28BD9A-7F90-45F5-90AC-20C7D449FD2F}" presName="parentText" presStyleLbl="node1" presStyleIdx="1" presStyleCnt="3">
        <dgm:presLayoutVars>
          <dgm:chMax val="1"/>
          <dgm:bulletEnabled val="1"/>
        </dgm:presLayoutVars>
      </dgm:prSet>
      <dgm:spPr/>
      <dgm:t>
        <a:bodyPr/>
        <a:lstStyle/>
        <a:p>
          <a:endParaRPr lang="en-US"/>
        </a:p>
      </dgm:t>
    </dgm:pt>
    <dgm:pt modelId="{DF65D3FD-296B-4D19-A835-B68248AD8B00}" type="pres">
      <dgm:prSet presAssocID="{8C28BD9A-7F90-45F5-90AC-20C7D449FD2F}" presName="descendantText" presStyleLbl="alignAccFollowNode1" presStyleIdx="1" presStyleCnt="3">
        <dgm:presLayoutVars>
          <dgm:bulletEnabled val="1"/>
        </dgm:presLayoutVars>
      </dgm:prSet>
      <dgm:spPr/>
      <dgm:t>
        <a:bodyPr/>
        <a:lstStyle/>
        <a:p>
          <a:endParaRPr lang="en-US"/>
        </a:p>
      </dgm:t>
    </dgm:pt>
    <dgm:pt modelId="{B7B5B8AD-A526-4611-A14E-14C9503CB69C}" type="pres">
      <dgm:prSet presAssocID="{317ABA63-14F5-4C3F-BE9D-8538813452E3}" presName="sp" presStyleCnt="0"/>
      <dgm:spPr/>
      <dgm:t>
        <a:bodyPr/>
        <a:lstStyle/>
        <a:p>
          <a:endParaRPr lang="en-US"/>
        </a:p>
      </dgm:t>
    </dgm:pt>
    <dgm:pt modelId="{C90ADBD8-7E18-40FE-BB63-5B55D44160C8}" type="pres">
      <dgm:prSet presAssocID="{7011D233-DF25-46A3-84DB-0E5CC353AE24}" presName="linNode" presStyleCnt="0"/>
      <dgm:spPr/>
      <dgm:t>
        <a:bodyPr/>
        <a:lstStyle/>
        <a:p>
          <a:endParaRPr lang="en-US"/>
        </a:p>
      </dgm:t>
    </dgm:pt>
    <dgm:pt modelId="{A5BAEA0E-59D0-4B49-8344-B7160B122A23}" type="pres">
      <dgm:prSet presAssocID="{7011D233-DF25-46A3-84DB-0E5CC353AE24}" presName="parentText" presStyleLbl="node1" presStyleIdx="2" presStyleCnt="3">
        <dgm:presLayoutVars>
          <dgm:chMax val="1"/>
          <dgm:bulletEnabled val="1"/>
        </dgm:presLayoutVars>
      </dgm:prSet>
      <dgm:spPr/>
      <dgm:t>
        <a:bodyPr/>
        <a:lstStyle/>
        <a:p>
          <a:endParaRPr lang="en-US"/>
        </a:p>
      </dgm:t>
    </dgm:pt>
    <dgm:pt modelId="{88FDFE85-0CCB-45D8-B8B6-11D759712782}" type="pres">
      <dgm:prSet presAssocID="{7011D233-DF25-46A3-84DB-0E5CC353AE24}" presName="descendantText" presStyleLbl="alignAccFollowNode1" presStyleIdx="2" presStyleCnt="3">
        <dgm:presLayoutVars>
          <dgm:bulletEnabled val="1"/>
        </dgm:presLayoutVars>
      </dgm:prSet>
      <dgm:spPr/>
      <dgm:t>
        <a:bodyPr/>
        <a:lstStyle/>
        <a:p>
          <a:endParaRPr lang="en-US"/>
        </a:p>
      </dgm:t>
    </dgm:pt>
  </dgm:ptLst>
  <dgm:cxnLst>
    <dgm:cxn modelId="{4E2C4140-919D-46E0-A982-3E126D2742D5}" srcId="{25ACCCB7-0A62-41E0-9465-A64FFBC3027D}" destId="{8C28BD9A-7F90-45F5-90AC-20C7D449FD2F}" srcOrd="1" destOrd="0" parTransId="{9BA607B8-8C40-485A-83B6-A51916E639FE}" sibTransId="{317ABA63-14F5-4C3F-BE9D-8538813452E3}"/>
    <dgm:cxn modelId="{B12F35DC-A382-4A4E-94EE-1BD885616361}" srcId="{EC0EA80E-EC71-458C-BD93-3C3CBCF00EE4}" destId="{7E8A9ECB-F809-4B25-ABF8-B06446D12869}" srcOrd="0" destOrd="0" parTransId="{2BEB5AE4-6D1B-40E7-896F-3A42ECDBB8D0}" sibTransId="{3D1058EE-E484-44B2-B068-D804C748F52E}"/>
    <dgm:cxn modelId="{4BE593F0-10C1-4FED-9239-8AAF04E4D0A5}" type="presOf" srcId="{7E8A9ECB-F809-4B25-ABF8-B06446D12869}" destId="{ADD5A088-7A3A-4D9D-9389-818623C1342B}" srcOrd="0" destOrd="0" presId="urn:microsoft.com/office/officeart/2005/8/layout/vList5"/>
    <dgm:cxn modelId="{0467AEE8-47AF-4504-886E-3D9BCC573C1C}" type="presOf" srcId="{45A6ABE3-3CC4-4C1A-9368-B0D7F40E6AB0}" destId="{DF65D3FD-296B-4D19-A835-B68248AD8B00}" srcOrd="0" destOrd="0" presId="urn:microsoft.com/office/officeart/2005/8/layout/vList5"/>
    <dgm:cxn modelId="{A6E37693-207E-470D-A282-09325EA00383}" type="presOf" srcId="{52CE8A44-000E-4ED4-A95E-7416F5F162CE}" destId="{88FDFE85-0CCB-45D8-B8B6-11D759712782}" srcOrd="0" destOrd="0" presId="urn:microsoft.com/office/officeart/2005/8/layout/vList5"/>
    <dgm:cxn modelId="{7A0CD7CD-194B-44B2-BDA9-D85BD5D937C6}" srcId="{25ACCCB7-0A62-41E0-9465-A64FFBC3027D}" destId="{EC0EA80E-EC71-458C-BD93-3C3CBCF00EE4}" srcOrd="0" destOrd="0" parTransId="{BF06D690-E9FE-44DA-93C7-13929646B94F}" sibTransId="{1C03DF96-55F3-42D0-BF81-7929220CD731}"/>
    <dgm:cxn modelId="{F97C08EB-B822-4FC3-AF89-C0E937A978F5}" srcId="{8C28BD9A-7F90-45F5-90AC-20C7D449FD2F}" destId="{45A6ABE3-3CC4-4C1A-9368-B0D7F40E6AB0}" srcOrd="0" destOrd="0" parTransId="{E8890EE2-FBE2-4139-AEA8-2E89399E52EF}" sibTransId="{7535ADF8-E500-4248-97EB-D15641E3E77A}"/>
    <dgm:cxn modelId="{47A7CE71-B479-4FBD-A86C-A937275627DA}" type="presOf" srcId="{7011D233-DF25-46A3-84DB-0E5CC353AE24}" destId="{A5BAEA0E-59D0-4B49-8344-B7160B122A23}" srcOrd="0" destOrd="0" presId="urn:microsoft.com/office/officeart/2005/8/layout/vList5"/>
    <dgm:cxn modelId="{4B9615BD-72F1-4A3B-A1DE-212A06E57173}" type="presOf" srcId="{25ACCCB7-0A62-41E0-9465-A64FFBC3027D}" destId="{C38992B7-570C-467E-A3B0-DE6678387143}" srcOrd="0" destOrd="0" presId="urn:microsoft.com/office/officeart/2005/8/layout/vList5"/>
    <dgm:cxn modelId="{3FA5929B-8CFD-4B46-83A6-D319FB3F82EB}" type="presOf" srcId="{8C28BD9A-7F90-45F5-90AC-20C7D449FD2F}" destId="{D380774C-62CE-495E-BFD9-93ADF7CC8211}" srcOrd="0" destOrd="0" presId="urn:microsoft.com/office/officeart/2005/8/layout/vList5"/>
    <dgm:cxn modelId="{865AE0CE-FA98-47D5-9A9B-C2C820F9FEAE}" srcId="{7011D233-DF25-46A3-84DB-0E5CC353AE24}" destId="{52CE8A44-000E-4ED4-A95E-7416F5F162CE}" srcOrd="0" destOrd="0" parTransId="{E8A75D7C-C2D1-4A0E-B1CC-24A0BE2A9CF0}" sibTransId="{E91E2641-3643-442B-B8A5-282936C1FC9F}"/>
    <dgm:cxn modelId="{B8CD71E7-C4FC-418E-AB20-30A9ECAF7292}" srcId="{25ACCCB7-0A62-41E0-9465-A64FFBC3027D}" destId="{7011D233-DF25-46A3-84DB-0E5CC353AE24}" srcOrd="2" destOrd="0" parTransId="{54629EA1-D019-4FF2-97DD-0B265BB217C6}" sibTransId="{F8C2054F-1D9F-4802-9BAB-34DDD782170F}"/>
    <dgm:cxn modelId="{42B8F7F2-51CB-49EA-B569-A10978CC71FC}" type="presOf" srcId="{EC0EA80E-EC71-458C-BD93-3C3CBCF00EE4}" destId="{D5D48C6B-A6F2-4211-A927-A51B3B947B07}" srcOrd="0" destOrd="0" presId="urn:microsoft.com/office/officeart/2005/8/layout/vList5"/>
    <dgm:cxn modelId="{E66A1598-2E2E-4842-A613-3A063B09FDB1}" type="presParOf" srcId="{C38992B7-570C-467E-A3B0-DE6678387143}" destId="{D1FEE8C0-95E0-4475-BBAD-9DEE212ED05A}" srcOrd="0" destOrd="0" presId="urn:microsoft.com/office/officeart/2005/8/layout/vList5"/>
    <dgm:cxn modelId="{F24248B9-0711-4490-A84C-B7774476B308}" type="presParOf" srcId="{D1FEE8C0-95E0-4475-BBAD-9DEE212ED05A}" destId="{D5D48C6B-A6F2-4211-A927-A51B3B947B07}" srcOrd="0" destOrd="0" presId="urn:microsoft.com/office/officeart/2005/8/layout/vList5"/>
    <dgm:cxn modelId="{A267A1C6-32CD-49D7-89D9-71AB3E9E5568}" type="presParOf" srcId="{D1FEE8C0-95E0-4475-BBAD-9DEE212ED05A}" destId="{ADD5A088-7A3A-4D9D-9389-818623C1342B}" srcOrd="1" destOrd="0" presId="urn:microsoft.com/office/officeart/2005/8/layout/vList5"/>
    <dgm:cxn modelId="{52700E5F-AC94-4DD6-A9E0-CC83EC10E348}" type="presParOf" srcId="{C38992B7-570C-467E-A3B0-DE6678387143}" destId="{00F51780-93EE-44C4-BCD7-E1F4CE8E01D2}" srcOrd="1" destOrd="0" presId="urn:microsoft.com/office/officeart/2005/8/layout/vList5"/>
    <dgm:cxn modelId="{7B9F2800-163F-44E4-B337-877370C9D250}" type="presParOf" srcId="{C38992B7-570C-467E-A3B0-DE6678387143}" destId="{C462CF75-A58F-4ED3-A0B6-4B35AB844AC2}" srcOrd="2" destOrd="0" presId="urn:microsoft.com/office/officeart/2005/8/layout/vList5"/>
    <dgm:cxn modelId="{68396370-83E6-4109-9186-9A437E4FCE2E}" type="presParOf" srcId="{C462CF75-A58F-4ED3-A0B6-4B35AB844AC2}" destId="{D380774C-62CE-495E-BFD9-93ADF7CC8211}" srcOrd="0" destOrd="0" presId="urn:microsoft.com/office/officeart/2005/8/layout/vList5"/>
    <dgm:cxn modelId="{23CD77E7-BD51-40A3-9753-6005E7ACD1D4}" type="presParOf" srcId="{C462CF75-A58F-4ED3-A0B6-4B35AB844AC2}" destId="{DF65D3FD-296B-4D19-A835-B68248AD8B00}" srcOrd="1" destOrd="0" presId="urn:microsoft.com/office/officeart/2005/8/layout/vList5"/>
    <dgm:cxn modelId="{E452C776-2074-4F85-8DDA-3B776B1DCFB1}" type="presParOf" srcId="{C38992B7-570C-467E-A3B0-DE6678387143}" destId="{B7B5B8AD-A526-4611-A14E-14C9503CB69C}" srcOrd="3" destOrd="0" presId="urn:microsoft.com/office/officeart/2005/8/layout/vList5"/>
    <dgm:cxn modelId="{3FB071B8-6AE9-494F-B9E9-A2798DB6EC32}" type="presParOf" srcId="{C38992B7-570C-467E-A3B0-DE6678387143}" destId="{C90ADBD8-7E18-40FE-BB63-5B55D44160C8}" srcOrd="4" destOrd="0" presId="urn:microsoft.com/office/officeart/2005/8/layout/vList5"/>
    <dgm:cxn modelId="{F1738AC1-088B-4E9B-9EEF-C98B70D6BA44}" type="presParOf" srcId="{C90ADBD8-7E18-40FE-BB63-5B55D44160C8}" destId="{A5BAEA0E-59D0-4B49-8344-B7160B122A23}" srcOrd="0" destOrd="0" presId="urn:microsoft.com/office/officeart/2005/8/layout/vList5"/>
    <dgm:cxn modelId="{881FFF40-2740-4498-BD41-BE636CCAFFC0}" type="presParOf" srcId="{C90ADBD8-7E18-40FE-BB63-5B55D44160C8}" destId="{88FDFE85-0CCB-45D8-B8B6-11D7597127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A088-7A3A-4D9D-9389-818623C1342B}">
      <dsp:nvSpPr>
        <dsp:cNvPr id="0" name=""/>
        <dsp:cNvSpPr/>
      </dsp:nvSpPr>
      <dsp:spPr>
        <a:xfrm rot="5400000">
          <a:off x="5380989" y="-2121931"/>
          <a:ext cx="1047750" cy="555752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smtClean="0"/>
            <a:t>Whenever we instantiate an object of class Thread, we create a new thread which goes to new state. It is the state which signifies that a new thread is created but its not ready to run. </a:t>
          </a:r>
          <a:endParaRPr lang="en-US" sz="1200" kern="1200" dirty="0"/>
        </a:p>
      </dsp:txBody>
      <dsp:txXfrm rot="-5400000">
        <a:off x="3126105" y="184100"/>
        <a:ext cx="5506373" cy="945456"/>
      </dsp:txXfrm>
    </dsp:sp>
    <dsp:sp modelId="{D5D48C6B-A6F2-4211-A927-A51B3B947B07}">
      <dsp:nvSpPr>
        <dsp:cNvPr id="0" name=""/>
        <dsp:cNvSpPr/>
      </dsp:nvSpPr>
      <dsp:spPr>
        <a:xfrm>
          <a:off x="0" y="1984"/>
          <a:ext cx="3126105"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kern="1200" dirty="0" smtClean="0"/>
            <a:t>New</a:t>
          </a:r>
          <a:endParaRPr lang="en-US" sz="4800" kern="1200" dirty="0"/>
        </a:p>
      </dsp:txBody>
      <dsp:txXfrm>
        <a:off x="63934" y="65918"/>
        <a:ext cx="2998237" cy="1181819"/>
      </dsp:txXfrm>
    </dsp:sp>
    <dsp:sp modelId="{DF65D3FD-296B-4D19-A835-B68248AD8B00}">
      <dsp:nvSpPr>
        <dsp:cNvPr id="0" name=""/>
        <dsp:cNvSpPr/>
      </dsp:nvSpPr>
      <dsp:spPr>
        <a:xfrm rot="5400000">
          <a:off x="5380989" y="-746760"/>
          <a:ext cx="1047750" cy="555752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smtClean="0"/>
            <a:t>After creation of thread when we call Thread's start method, it changes state of a thread from new to runnable. This transition does not make thread to run but it makes a thread eligible to run. After reaching this state thread gets a call from Java Thread Scheduler to run. Thread Scheduler selects one of the runnable thread after processor becomes available to it. </a:t>
          </a:r>
          <a:endParaRPr lang="en-US" sz="1200" kern="1200" dirty="0"/>
        </a:p>
      </dsp:txBody>
      <dsp:txXfrm rot="-5400000">
        <a:off x="3126105" y="1559271"/>
        <a:ext cx="5506373" cy="945456"/>
      </dsp:txXfrm>
    </dsp:sp>
    <dsp:sp modelId="{D380774C-62CE-495E-BFD9-93ADF7CC8211}">
      <dsp:nvSpPr>
        <dsp:cNvPr id="0" name=""/>
        <dsp:cNvSpPr/>
      </dsp:nvSpPr>
      <dsp:spPr>
        <a:xfrm>
          <a:off x="0" y="1377156"/>
          <a:ext cx="3126105" cy="130968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b="1" i="0" kern="1200" dirty="0" smtClean="0"/>
            <a:t>Runnable</a:t>
          </a:r>
          <a:endParaRPr lang="en-US" sz="4800" kern="1200" dirty="0"/>
        </a:p>
      </dsp:txBody>
      <dsp:txXfrm>
        <a:off x="63934" y="1441090"/>
        <a:ext cx="2998237" cy="1181819"/>
      </dsp:txXfrm>
    </dsp:sp>
    <dsp:sp modelId="{88FDFE85-0CCB-45D8-B8B6-11D759712782}">
      <dsp:nvSpPr>
        <dsp:cNvPr id="0" name=""/>
        <dsp:cNvSpPr/>
      </dsp:nvSpPr>
      <dsp:spPr>
        <a:xfrm rot="5400000">
          <a:off x="5380989" y="628411"/>
          <a:ext cx="1047750" cy="555752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smtClean="0"/>
            <a:t>Generally , threads can move to blocked state due to various reasons, some of the reasons are waiting for I/O operation , waiting for any network connections etc. Usually a thread gets back to its runnable state when it finishes its operation which has blocked it. A blocked thread can't be run by thread scheduler , it has to get back to runnable state to run. </a:t>
          </a:r>
          <a:r>
            <a:rPr lang="en-US" sz="1200" kern="1200" dirty="0" smtClean="0"/>
            <a:t>.</a:t>
          </a:r>
          <a:endParaRPr lang="en-US" sz="1200" kern="1200" dirty="0"/>
        </a:p>
      </dsp:txBody>
      <dsp:txXfrm rot="-5400000">
        <a:off x="3126105" y="2934443"/>
        <a:ext cx="5506373" cy="945456"/>
      </dsp:txXfrm>
    </dsp:sp>
    <dsp:sp modelId="{A5BAEA0E-59D0-4B49-8344-B7160B122A23}">
      <dsp:nvSpPr>
        <dsp:cNvPr id="0" name=""/>
        <dsp:cNvSpPr/>
      </dsp:nvSpPr>
      <dsp:spPr>
        <a:xfrm>
          <a:off x="0" y="2752328"/>
          <a:ext cx="3126105" cy="13096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b="1" i="0" kern="1200" dirty="0" smtClean="0"/>
            <a:t>Blocked </a:t>
          </a:r>
          <a:endParaRPr lang="en-US" sz="4800" kern="1200" dirty="0"/>
        </a:p>
      </dsp:txBody>
      <dsp:txXfrm>
        <a:off x="63934" y="2816262"/>
        <a:ext cx="2998237"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A088-7A3A-4D9D-9389-818623C1342B}">
      <dsp:nvSpPr>
        <dsp:cNvPr id="0" name=""/>
        <dsp:cNvSpPr/>
      </dsp:nvSpPr>
      <dsp:spPr>
        <a:xfrm rot="5400000">
          <a:off x="5380989" y="-2121931"/>
          <a:ext cx="1047750" cy="555752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smtClean="0"/>
            <a:t>A thread can enter to a waiting state by calling wait method over it. It can go to runnable state whenever another thread calls notify or notifyAll method to send notification to it for getting back to runnable state. </a:t>
          </a:r>
          <a:endParaRPr lang="en-US" sz="1500" kern="1200" dirty="0"/>
        </a:p>
      </dsp:txBody>
      <dsp:txXfrm rot="-5400000">
        <a:off x="3126105" y="184100"/>
        <a:ext cx="5506373" cy="945456"/>
      </dsp:txXfrm>
    </dsp:sp>
    <dsp:sp modelId="{D5D48C6B-A6F2-4211-A927-A51B3B947B07}">
      <dsp:nvSpPr>
        <dsp:cNvPr id="0" name=""/>
        <dsp:cNvSpPr/>
      </dsp:nvSpPr>
      <dsp:spPr>
        <a:xfrm>
          <a:off x="0" y="1984"/>
          <a:ext cx="3126105"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en-US" sz="4100" b="1" i="0" kern="1200" dirty="0" smtClean="0"/>
            <a:t>Waiting</a:t>
          </a:r>
          <a:endParaRPr lang="en-US" sz="4100" kern="1200" dirty="0"/>
        </a:p>
      </dsp:txBody>
      <dsp:txXfrm>
        <a:off x="63934" y="65918"/>
        <a:ext cx="2998237" cy="1181819"/>
      </dsp:txXfrm>
    </dsp:sp>
    <dsp:sp modelId="{DF65D3FD-296B-4D19-A835-B68248AD8B00}">
      <dsp:nvSpPr>
        <dsp:cNvPr id="0" name=""/>
        <dsp:cNvSpPr/>
      </dsp:nvSpPr>
      <dsp:spPr>
        <a:xfrm rot="5400000">
          <a:off x="5380989" y="-746760"/>
          <a:ext cx="1047750" cy="555752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smtClean="0"/>
            <a:t>A runnable thread can enter the timed waiting state for a specified interval of time. A thread in this state transitions back to the runnable state when that time interval expires or when the event it is waiting for occurs.</a:t>
          </a:r>
          <a:endParaRPr lang="en-US" sz="1500" kern="1200" dirty="0"/>
        </a:p>
      </dsp:txBody>
      <dsp:txXfrm rot="-5400000">
        <a:off x="3126105" y="1559271"/>
        <a:ext cx="5506373" cy="945456"/>
      </dsp:txXfrm>
    </dsp:sp>
    <dsp:sp modelId="{D380774C-62CE-495E-BFD9-93ADF7CC8211}">
      <dsp:nvSpPr>
        <dsp:cNvPr id="0" name=""/>
        <dsp:cNvSpPr/>
      </dsp:nvSpPr>
      <dsp:spPr>
        <a:xfrm>
          <a:off x="0" y="1377156"/>
          <a:ext cx="3126105" cy="130968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en-US" sz="4100" b="1" i="0" kern="1200" dirty="0" smtClean="0"/>
            <a:t>Sleeping</a:t>
          </a:r>
          <a:endParaRPr lang="en-US" sz="4100" kern="1200" dirty="0"/>
        </a:p>
      </dsp:txBody>
      <dsp:txXfrm>
        <a:off x="63934" y="1441090"/>
        <a:ext cx="2998237" cy="1181819"/>
      </dsp:txXfrm>
    </dsp:sp>
    <dsp:sp modelId="{88FDFE85-0CCB-45D8-B8B6-11D759712782}">
      <dsp:nvSpPr>
        <dsp:cNvPr id="0" name=""/>
        <dsp:cNvSpPr/>
      </dsp:nvSpPr>
      <dsp:spPr>
        <a:xfrm rot="5400000">
          <a:off x="5380989" y="628411"/>
          <a:ext cx="1047750" cy="555752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smtClean="0"/>
            <a:t>A thread terminates when run method completely executes itself. Once a thread terminates it never gets back to its runnable state.</a:t>
          </a:r>
          <a:endParaRPr lang="en-US" sz="1500" kern="1200" dirty="0"/>
        </a:p>
      </dsp:txBody>
      <dsp:txXfrm rot="-5400000">
        <a:off x="3126105" y="2934443"/>
        <a:ext cx="5506373" cy="945456"/>
      </dsp:txXfrm>
    </dsp:sp>
    <dsp:sp modelId="{A5BAEA0E-59D0-4B49-8344-B7160B122A23}">
      <dsp:nvSpPr>
        <dsp:cNvPr id="0" name=""/>
        <dsp:cNvSpPr/>
      </dsp:nvSpPr>
      <dsp:spPr>
        <a:xfrm>
          <a:off x="0" y="2752328"/>
          <a:ext cx="3126105" cy="13096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en-US" sz="4100" b="1" i="0" kern="1200" dirty="0" smtClean="0"/>
            <a:t>Terminated</a:t>
          </a:r>
          <a:endParaRPr lang="en-US" sz="4100" kern="1200" dirty="0"/>
        </a:p>
      </dsp:txBody>
      <dsp:txXfrm>
        <a:off x="63934" y="2816262"/>
        <a:ext cx="2998237" cy="11818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10/26/2016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5575" y="381000"/>
            <a:ext cx="8912225" cy="4495800"/>
          </a:xfrm>
          <a:prstGeom prst="round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00400" y="9951"/>
            <a:ext cx="2514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Life cycle of a Thread (Thread States)</a:t>
            </a:r>
          </a:p>
        </p:txBody>
      </p:sp>
      <p:sp>
        <p:nvSpPr>
          <p:cNvPr id="2" name="Oval 1"/>
          <p:cNvSpPr/>
          <p:nvPr/>
        </p:nvSpPr>
        <p:spPr>
          <a:xfrm>
            <a:off x="762000" y="1371600"/>
            <a:ext cx="1219200" cy="685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New</a:t>
            </a:r>
            <a:endParaRPr lang="en-US" sz="1200" dirty="0"/>
          </a:p>
        </p:txBody>
      </p:sp>
      <p:sp>
        <p:nvSpPr>
          <p:cNvPr id="9" name="Oval 8"/>
          <p:cNvSpPr/>
          <p:nvPr/>
        </p:nvSpPr>
        <p:spPr>
          <a:xfrm>
            <a:off x="744278" y="3505200"/>
            <a:ext cx="1284547" cy="685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Terminated</a:t>
            </a:r>
            <a:endParaRPr lang="en-US" sz="1200" dirty="0"/>
          </a:p>
        </p:txBody>
      </p:sp>
      <p:sp>
        <p:nvSpPr>
          <p:cNvPr id="10" name="Oval 9"/>
          <p:cNvSpPr/>
          <p:nvPr/>
        </p:nvSpPr>
        <p:spPr>
          <a:xfrm>
            <a:off x="3581400" y="2438400"/>
            <a:ext cx="1219200" cy="685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Runnable</a:t>
            </a:r>
            <a:endParaRPr lang="en-US" sz="1200" dirty="0"/>
          </a:p>
        </p:txBody>
      </p:sp>
      <p:sp>
        <p:nvSpPr>
          <p:cNvPr id="11" name="Oval 10"/>
          <p:cNvSpPr/>
          <p:nvPr/>
        </p:nvSpPr>
        <p:spPr>
          <a:xfrm>
            <a:off x="6360319" y="832985"/>
            <a:ext cx="1219200" cy="685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Blocked</a:t>
            </a:r>
            <a:endParaRPr lang="en-US" sz="1200" dirty="0"/>
          </a:p>
        </p:txBody>
      </p:sp>
      <p:sp>
        <p:nvSpPr>
          <p:cNvPr id="12" name="Oval 11"/>
          <p:cNvSpPr/>
          <p:nvPr/>
        </p:nvSpPr>
        <p:spPr>
          <a:xfrm>
            <a:off x="5847160" y="4167607"/>
            <a:ext cx="1219200" cy="685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Waiting</a:t>
            </a:r>
            <a:endParaRPr lang="en-US" sz="1200" dirty="0"/>
          </a:p>
        </p:txBody>
      </p:sp>
      <p:sp>
        <p:nvSpPr>
          <p:cNvPr id="13" name="Oval 12"/>
          <p:cNvSpPr/>
          <p:nvPr/>
        </p:nvSpPr>
        <p:spPr>
          <a:xfrm>
            <a:off x="7215187" y="2438400"/>
            <a:ext cx="1219200" cy="6858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Sleeping</a:t>
            </a:r>
            <a:endParaRPr lang="en-US" sz="1200" dirty="0"/>
          </a:p>
        </p:txBody>
      </p:sp>
      <p:cxnSp>
        <p:nvCxnSpPr>
          <p:cNvPr id="21" name="Curved Connector 20"/>
          <p:cNvCxnSpPr>
            <a:stCxn id="2" idx="6"/>
            <a:endCxn id="10" idx="1"/>
          </p:cNvCxnSpPr>
          <p:nvPr/>
        </p:nvCxnSpPr>
        <p:spPr>
          <a:xfrm>
            <a:off x="1981200" y="1714500"/>
            <a:ext cx="1778748" cy="824333"/>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23" name="Curved Connector 22"/>
          <p:cNvCxnSpPr>
            <a:stCxn id="10" idx="7"/>
            <a:endCxn id="11" idx="2"/>
          </p:cNvCxnSpPr>
          <p:nvPr/>
        </p:nvCxnSpPr>
        <p:spPr>
          <a:xfrm rot="5400000" flipH="1" flipV="1">
            <a:off x="4809711" y="988226"/>
            <a:ext cx="1362948" cy="1738267"/>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25" name="Curved Connector 24"/>
          <p:cNvCxnSpPr>
            <a:stCxn id="11" idx="4"/>
          </p:cNvCxnSpPr>
          <p:nvPr/>
        </p:nvCxnSpPr>
        <p:spPr>
          <a:xfrm rot="5400000">
            <a:off x="5292103" y="951083"/>
            <a:ext cx="1110115" cy="2245518"/>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27" name="Curved Connector 26"/>
          <p:cNvCxnSpPr>
            <a:stCxn id="10" idx="6"/>
            <a:endCxn id="13" idx="2"/>
          </p:cNvCxnSpPr>
          <p:nvPr/>
        </p:nvCxnSpPr>
        <p:spPr>
          <a:xfrm>
            <a:off x="4800600" y="2781300"/>
            <a:ext cx="2414587" cy="1270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9" name="Curved Connector 28"/>
          <p:cNvCxnSpPr>
            <a:stCxn id="13" idx="3"/>
            <a:endCxn id="10" idx="5"/>
          </p:cNvCxnSpPr>
          <p:nvPr/>
        </p:nvCxnSpPr>
        <p:spPr>
          <a:xfrm rot="5400000">
            <a:off x="6007894" y="1637926"/>
            <a:ext cx="12700" cy="2771683"/>
          </a:xfrm>
          <a:prstGeom prst="curvedConnector3">
            <a:avLst>
              <a:gd name="adj1" fmla="val 2590811"/>
            </a:avLst>
          </a:prstGeom>
          <a:ln>
            <a:tailEnd type="arrow"/>
          </a:ln>
        </p:spPr>
        <p:style>
          <a:lnRef idx="2">
            <a:schemeClr val="dk1"/>
          </a:lnRef>
          <a:fillRef idx="0">
            <a:schemeClr val="dk1"/>
          </a:fillRef>
          <a:effectRef idx="1">
            <a:schemeClr val="dk1"/>
          </a:effectRef>
          <a:fontRef idx="minor">
            <a:schemeClr val="tx1"/>
          </a:fontRef>
        </p:style>
      </p:cxnSp>
      <p:cxnSp>
        <p:nvCxnSpPr>
          <p:cNvPr id="70" name="Curved Connector 69"/>
          <p:cNvCxnSpPr>
            <a:stCxn id="10" idx="4"/>
          </p:cNvCxnSpPr>
          <p:nvPr/>
        </p:nvCxnSpPr>
        <p:spPr>
          <a:xfrm rot="16200000" flipH="1">
            <a:off x="4535953" y="2779246"/>
            <a:ext cx="1126986" cy="1816893"/>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73" name="Curved Connector 72"/>
          <p:cNvCxnSpPr>
            <a:endCxn id="10" idx="3"/>
          </p:cNvCxnSpPr>
          <p:nvPr/>
        </p:nvCxnSpPr>
        <p:spPr>
          <a:xfrm rot="10800000">
            <a:off x="3759948" y="3023768"/>
            <a:ext cx="2087212" cy="1536119"/>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85" name="Curved Connector 84"/>
          <p:cNvCxnSpPr>
            <a:stCxn id="10" idx="2"/>
            <a:endCxn id="9" idx="7"/>
          </p:cNvCxnSpPr>
          <p:nvPr/>
        </p:nvCxnSpPr>
        <p:spPr>
          <a:xfrm rot="10800000" flipV="1">
            <a:off x="1840708" y="2781299"/>
            <a:ext cx="1740693" cy="824333"/>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86" name="TextBox 85"/>
          <p:cNvSpPr txBox="1"/>
          <p:nvPr/>
        </p:nvSpPr>
        <p:spPr>
          <a:xfrm>
            <a:off x="460375" y="628331"/>
            <a:ext cx="2779928" cy="24622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smtClean="0"/>
              <a:t>1.Thread  Constructor creates thread in new state</a:t>
            </a:r>
            <a:endParaRPr lang="en-US" sz="1000" dirty="0"/>
          </a:p>
        </p:txBody>
      </p:sp>
      <p:sp>
        <p:nvSpPr>
          <p:cNvPr id="56" name="TextBox 55"/>
          <p:cNvSpPr txBox="1"/>
          <p:nvPr/>
        </p:nvSpPr>
        <p:spPr>
          <a:xfrm>
            <a:off x="2715839" y="1323945"/>
            <a:ext cx="1898277"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00" dirty="0" smtClean="0"/>
              <a:t>2. Calling start method in thread </a:t>
            </a:r>
          </a:p>
          <a:p>
            <a:r>
              <a:rPr lang="en-US" sz="1000" dirty="0" smtClean="0"/>
              <a:t>makes It in runnable state</a:t>
            </a:r>
            <a:endParaRPr lang="en-US" sz="1000" dirty="0"/>
          </a:p>
        </p:txBody>
      </p:sp>
      <p:sp>
        <p:nvSpPr>
          <p:cNvPr id="57" name="TextBox 56"/>
          <p:cNvSpPr txBox="1"/>
          <p:nvPr/>
        </p:nvSpPr>
        <p:spPr>
          <a:xfrm>
            <a:off x="744278" y="2381189"/>
            <a:ext cx="2456122" cy="40011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smtClean="0"/>
              <a:t>3. Thread Scheduler of Java runs the thread</a:t>
            </a:r>
          </a:p>
          <a:p>
            <a:r>
              <a:rPr lang="en-US" sz="1000" dirty="0"/>
              <a:t>a</a:t>
            </a:r>
            <a:r>
              <a:rPr lang="en-US" sz="1000" dirty="0" smtClean="0"/>
              <a:t>s soon as the processor becomes available</a:t>
            </a:r>
            <a:endParaRPr lang="en-US" sz="1000" dirty="0"/>
          </a:p>
        </p:txBody>
      </p:sp>
      <p:sp>
        <p:nvSpPr>
          <p:cNvPr id="61" name="TextBox 60"/>
          <p:cNvSpPr txBox="1"/>
          <p:nvPr/>
        </p:nvSpPr>
        <p:spPr>
          <a:xfrm>
            <a:off x="3962400" y="438090"/>
            <a:ext cx="2428870" cy="553998"/>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smtClean="0"/>
              <a:t>4. Whenever thread goes to blocked state, </a:t>
            </a:r>
          </a:p>
          <a:p>
            <a:r>
              <a:rPr lang="en-US" sz="1000" dirty="0" smtClean="0"/>
              <a:t>it will run again when it returns</a:t>
            </a:r>
          </a:p>
          <a:p>
            <a:r>
              <a:rPr lang="en-US" sz="1000" dirty="0" smtClean="0"/>
              <a:t>To runnable state.</a:t>
            </a:r>
            <a:endParaRPr lang="en-US" sz="1000" dirty="0"/>
          </a:p>
        </p:txBody>
      </p:sp>
      <p:sp>
        <p:nvSpPr>
          <p:cNvPr id="92" name="TextBox 91"/>
          <p:cNvSpPr txBox="1"/>
          <p:nvPr/>
        </p:nvSpPr>
        <p:spPr>
          <a:xfrm>
            <a:off x="6161260" y="3437885"/>
            <a:ext cx="2690160"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000" dirty="0" smtClean="0"/>
              <a:t>5 .If the wait method is called, the thread</a:t>
            </a:r>
          </a:p>
          <a:p>
            <a:r>
              <a:rPr lang="en-US" sz="1000" dirty="0"/>
              <a:t>w</a:t>
            </a:r>
            <a:r>
              <a:rPr lang="en-US" sz="1000" dirty="0" smtClean="0"/>
              <a:t>ill go to waiting state, it goes to runnable state</a:t>
            </a:r>
          </a:p>
          <a:p>
            <a:r>
              <a:rPr lang="en-US" sz="1000" dirty="0"/>
              <a:t>a</a:t>
            </a:r>
            <a:r>
              <a:rPr lang="en-US" sz="1000" dirty="0" smtClean="0"/>
              <a:t>fter it gets notification through the notify or </a:t>
            </a:r>
          </a:p>
          <a:p>
            <a:r>
              <a:rPr lang="en-US" sz="1000" dirty="0" smtClean="0"/>
              <a:t>notifyAll method.</a:t>
            </a:r>
          </a:p>
        </p:txBody>
      </p:sp>
      <p:sp>
        <p:nvSpPr>
          <p:cNvPr id="96" name="TextBox 95"/>
          <p:cNvSpPr txBox="1"/>
          <p:nvPr/>
        </p:nvSpPr>
        <p:spPr>
          <a:xfrm>
            <a:off x="6930981" y="1659436"/>
            <a:ext cx="206062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smtClean="0"/>
              <a:t>6 .If the sleep method is called, the</a:t>
            </a:r>
          </a:p>
          <a:p>
            <a:r>
              <a:rPr lang="en-US" sz="1000" dirty="0" smtClean="0"/>
              <a:t>thread will go to sleeping state, it goes to runnable state after sleep time is over</a:t>
            </a:r>
          </a:p>
        </p:txBody>
      </p:sp>
      <p:sp>
        <p:nvSpPr>
          <p:cNvPr id="97" name="TextBox 96"/>
          <p:cNvSpPr txBox="1"/>
          <p:nvPr/>
        </p:nvSpPr>
        <p:spPr>
          <a:xfrm>
            <a:off x="1872753" y="4110397"/>
            <a:ext cx="183575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00" dirty="0" smtClean="0"/>
              <a:t>7. Thread terminates as soon as</a:t>
            </a:r>
          </a:p>
          <a:p>
            <a:r>
              <a:rPr lang="en-US" sz="1000" dirty="0" smtClean="0"/>
              <a:t>Run method ends.</a:t>
            </a:r>
          </a:p>
        </p:txBody>
      </p:sp>
    </p:spTree>
    <p:extLst>
      <p:ext uri="{BB962C8B-B14F-4D97-AF65-F5344CB8AC3E}">
        <p14:creationId xmlns:p14="http://schemas.microsoft.com/office/powerpoint/2010/main" val="2197771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00400" y="9951"/>
            <a:ext cx="2514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Life cycle of a Thread (Thread States)</a:t>
            </a:r>
          </a:p>
        </p:txBody>
      </p:sp>
      <p:graphicFrame>
        <p:nvGraphicFramePr>
          <p:cNvPr id="5" name="Diagram 4"/>
          <p:cNvGraphicFramePr/>
          <p:nvPr>
            <p:extLst>
              <p:ext uri="{D42A27DB-BD31-4B8C-83A1-F6EECF244321}">
                <p14:modId xmlns:p14="http://schemas.microsoft.com/office/powerpoint/2010/main" val="2175246732"/>
              </p:ext>
            </p:extLst>
          </p:nvPr>
        </p:nvGraphicFramePr>
        <p:xfrm>
          <a:off x="155575" y="482600"/>
          <a:ext cx="86836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888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00400" y="9951"/>
            <a:ext cx="2514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Life cycle of a Thread (Thread States)</a:t>
            </a:r>
          </a:p>
        </p:txBody>
      </p:sp>
      <p:graphicFrame>
        <p:nvGraphicFramePr>
          <p:cNvPr id="5" name="Diagram 4"/>
          <p:cNvGraphicFramePr/>
          <p:nvPr>
            <p:extLst>
              <p:ext uri="{D42A27DB-BD31-4B8C-83A1-F6EECF244321}">
                <p14:modId xmlns:p14="http://schemas.microsoft.com/office/powerpoint/2010/main" val="2540770910"/>
              </p:ext>
            </p:extLst>
          </p:nvPr>
        </p:nvGraphicFramePr>
        <p:xfrm>
          <a:off x="155575" y="482600"/>
          <a:ext cx="86836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55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79037</TotalTime>
  <Words>452</Words>
  <Application>Microsoft Office PowerPoint</Application>
  <PresentationFormat>Custom</PresentationFormat>
  <Paragraphs>40</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7819</cp:revision>
  <dcterms:created xsi:type="dcterms:W3CDTF">2006-08-16T00:00:00Z</dcterms:created>
  <dcterms:modified xsi:type="dcterms:W3CDTF">2016-10-26T08:39:14Z</dcterms:modified>
</cp:coreProperties>
</file>