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32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F18895-5DCD-4BB1-863E-A4A0E041CEFE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E71209D-AFAB-46E1-845D-35A967F0507E}">
      <dgm:prSet phldrT="[Text]" custT="1"/>
      <dgm:spPr/>
      <dgm:t>
        <a:bodyPr/>
        <a:lstStyle/>
        <a:p>
          <a:r>
            <a:rPr lang="en-US" sz="1200" b="0" i="0" dirty="0" smtClean="0"/>
            <a:t>What are the 3 ways to get the instance of Class class?</a:t>
          </a:r>
          <a:endParaRPr lang="en-US" sz="1200" dirty="0"/>
        </a:p>
      </dgm:t>
    </dgm:pt>
    <dgm:pt modelId="{5D51C783-E143-4571-A708-7F71FA1CE3CA}" type="parTrans" cxnId="{717FF77A-FD1E-487C-9F6D-A266A070DB38}">
      <dgm:prSet/>
      <dgm:spPr/>
      <dgm:t>
        <a:bodyPr/>
        <a:lstStyle/>
        <a:p>
          <a:endParaRPr lang="en-US"/>
        </a:p>
      </dgm:t>
    </dgm:pt>
    <dgm:pt modelId="{77D054C2-0D17-4444-A32F-875FE73F8F97}" type="sibTrans" cxnId="{717FF77A-FD1E-487C-9F6D-A266A070DB38}">
      <dgm:prSet/>
      <dgm:spPr/>
      <dgm:t>
        <a:bodyPr/>
        <a:lstStyle/>
        <a:p>
          <a:endParaRPr lang="en-US"/>
        </a:p>
      </dgm:t>
    </dgm:pt>
    <dgm:pt modelId="{00124AB9-C8CB-4B94-9913-F2F73A1239FC}">
      <dgm:prSet phldrT="[Text]" custT="1"/>
      <dgm:spPr/>
      <dgm:t>
        <a:bodyPr/>
        <a:lstStyle/>
        <a:p>
          <a:pPr algn="l"/>
          <a:r>
            <a:rPr lang="en-US" sz="1200" b="0" i="0" dirty="0" smtClean="0"/>
            <a:t>  forName() method of Class  </a:t>
          </a:r>
        </a:p>
        <a:p>
          <a:pPr algn="l"/>
          <a:r>
            <a:rPr lang="en-US" sz="1200" b="0" i="0" dirty="0" smtClean="0"/>
            <a:t>  class</a:t>
          </a:r>
          <a:endParaRPr lang="en-US" sz="1200" dirty="0"/>
        </a:p>
      </dgm:t>
    </dgm:pt>
    <dgm:pt modelId="{CFFC55DD-31E2-4901-8301-2FD3F9657EDC}" type="parTrans" cxnId="{4E70C9AC-CC6D-4AC5-A111-F43CA78FF152}">
      <dgm:prSet/>
      <dgm:spPr/>
      <dgm:t>
        <a:bodyPr/>
        <a:lstStyle/>
        <a:p>
          <a:endParaRPr lang="en-US"/>
        </a:p>
      </dgm:t>
    </dgm:pt>
    <dgm:pt modelId="{F1F9A424-B999-46AE-AFCA-00C9C4779FB6}" type="sibTrans" cxnId="{4E70C9AC-CC6D-4AC5-A111-F43CA78FF152}">
      <dgm:prSet/>
      <dgm:spPr/>
      <dgm:t>
        <a:bodyPr/>
        <a:lstStyle/>
        <a:p>
          <a:endParaRPr lang="en-US"/>
        </a:p>
      </dgm:t>
    </dgm:pt>
    <dgm:pt modelId="{507CC4CC-9BCF-41A5-B0FC-D9867AAE115A}">
      <dgm:prSet phldrT="[Text]" custT="1"/>
      <dgm:spPr/>
      <dgm:t>
        <a:bodyPr/>
        <a:lstStyle/>
        <a:p>
          <a:pPr algn="l"/>
          <a:r>
            <a:rPr lang="en-US" sz="1200" b="0" i="0" dirty="0" smtClean="0"/>
            <a:t> getClass() method of Object </a:t>
          </a:r>
        </a:p>
        <a:p>
          <a:pPr algn="l"/>
          <a:r>
            <a:rPr lang="en-US" sz="1200" b="0" i="0" dirty="0" smtClean="0"/>
            <a:t> class</a:t>
          </a:r>
          <a:endParaRPr lang="en-US" sz="1200" dirty="0"/>
        </a:p>
      </dgm:t>
    </dgm:pt>
    <dgm:pt modelId="{9A9D6EE3-030F-4E56-898D-35762C542415}" type="parTrans" cxnId="{043C66CE-0DFC-4D29-917B-EFD2B2585A82}">
      <dgm:prSet/>
      <dgm:spPr/>
      <dgm:t>
        <a:bodyPr/>
        <a:lstStyle/>
        <a:p>
          <a:endParaRPr lang="en-US"/>
        </a:p>
      </dgm:t>
    </dgm:pt>
    <dgm:pt modelId="{AB5D037F-7F22-4973-A8C8-43938DA2B571}" type="sibTrans" cxnId="{043C66CE-0DFC-4D29-917B-EFD2B2585A82}">
      <dgm:prSet/>
      <dgm:spPr/>
      <dgm:t>
        <a:bodyPr/>
        <a:lstStyle/>
        <a:p>
          <a:endParaRPr lang="en-US"/>
        </a:p>
      </dgm:t>
    </dgm:pt>
    <dgm:pt modelId="{381B9B49-7E39-4D4A-B01E-C23DD5F6014B}">
      <dgm:prSet phldrT="[Text]" custT="1"/>
      <dgm:spPr/>
      <dgm:t>
        <a:bodyPr/>
        <a:lstStyle/>
        <a:p>
          <a:pPr algn="l"/>
          <a:r>
            <a:rPr lang="en-US" sz="1200" b="0" i="0" dirty="0" smtClean="0"/>
            <a:t>   the .class syntax</a:t>
          </a:r>
          <a:endParaRPr lang="en-US" sz="1200" dirty="0"/>
        </a:p>
      </dgm:t>
    </dgm:pt>
    <dgm:pt modelId="{D02B04B9-BD04-44D9-90AA-110C8C923837}" type="parTrans" cxnId="{7206BD1E-837C-451D-BEB9-3EB11988B995}">
      <dgm:prSet/>
      <dgm:spPr/>
      <dgm:t>
        <a:bodyPr/>
        <a:lstStyle/>
        <a:p>
          <a:endParaRPr lang="en-US"/>
        </a:p>
      </dgm:t>
    </dgm:pt>
    <dgm:pt modelId="{CE66BF25-9CDD-44C1-A27F-5D08E3DB0859}" type="sibTrans" cxnId="{7206BD1E-837C-451D-BEB9-3EB11988B995}">
      <dgm:prSet/>
      <dgm:spPr/>
      <dgm:t>
        <a:bodyPr/>
        <a:lstStyle/>
        <a:p>
          <a:endParaRPr lang="en-US"/>
        </a:p>
      </dgm:t>
    </dgm:pt>
    <dgm:pt modelId="{13B3CF17-1103-4E4D-A802-80089AC8970B}" type="pres">
      <dgm:prSet presAssocID="{98F18895-5DCD-4BB1-863E-A4A0E041CEF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5A6CCF2-3467-439C-B1CA-D696116AC785}" type="pres">
      <dgm:prSet presAssocID="{1E71209D-AFAB-46E1-845D-35A967F0507E}" presName="hierRoot1" presStyleCnt="0">
        <dgm:presLayoutVars>
          <dgm:hierBranch val="init"/>
        </dgm:presLayoutVars>
      </dgm:prSet>
      <dgm:spPr/>
    </dgm:pt>
    <dgm:pt modelId="{7F439962-EC5C-4233-984C-6A764BC521D6}" type="pres">
      <dgm:prSet presAssocID="{1E71209D-AFAB-46E1-845D-35A967F0507E}" presName="rootComposite1" presStyleCnt="0"/>
      <dgm:spPr/>
    </dgm:pt>
    <dgm:pt modelId="{D8969DF5-21A1-4282-B876-EC409E05BE87}" type="pres">
      <dgm:prSet presAssocID="{1E71209D-AFAB-46E1-845D-35A967F0507E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3F9DFA5-4773-4588-8FFF-72E29C5FD6FA}" type="pres">
      <dgm:prSet presAssocID="{1E71209D-AFAB-46E1-845D-35A967F0507E}" presName="rootConnector1" presStyleLbl="node1" presStyleIdx="0" presStyleCnt="0"/>
      <dgm:spPr/>
    </dgm:pt>
    <dgm:pt modelId="{F84B21B1-7B00-498F-A2E6-87CDDD5792BA}" type="pres">
      <dgm:prSet presAssocID="{1E71209D-AFAB-46E1-845D-35A967F0507E}" presName="hierChild2" presStyleCnt="0"/>
      <dgm:spPr/>
    </dgm:pt>
    <dgm:pt modelId="{59EDA1FE-AAD4-4B73-B1A0-9B6530720479}" type="pres">
      <dgm:prSet presAssocID="{CFFC55DD-31E2-4901-8301-2FD3F9657EDC}" presName="Name37" presStyleLbl="parChTrans1D2" presStyleIdx="0" presStyleCnt="3"/>
      <dgm:spPr/>
    </dgm:pt>
    <dgm:pt modelId="{CF161B1A-1021-4E06-9261-D268DCCA8116}" type="pres">
      <dgm:prSet presAssocID="{00124AB9-C8CB-4B94-9913-F2F73A1239FC}" presName="hierRoot2" presStyleCnt="0">
        <dgm:presLayoutVars>
          <dgm:hierBranch val="init"/>
        </dgm:presLayoutVars>
      </dgm:prSet>
      <dgm:spPr/>
    </dgm:pt>
    <dgm:pt modelId="{EB5F6BAB-772A-4913-8FF2-CD6507217A6A}" type="pres">
      <dgm:prSet presAssocID="{00124AB9-C8CB-4B94-9913-F2F73A1239FC}" presName="rootComposite" presStyleCnt="0"/>
      <dgm:spPr/>
    </dgm:pt>
    <dgm:pt modelId="{75A77C92-5CC4-4161-9AF7-8A4FB097D330}" type="pres">
      <dgm:prSet presAssocID="{00124AB9-C8CB-4B94-9913-F2F73A1239FC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97AD0A7-F589-463A-882E-AE6A53FE62A7}" type="pres">
      <dgm:prSet presAssocID="{00124AB9-C8CB-4B94-9913-F2F73A1239FC}" presName="rootConnector" presStyleLbl="node2" presStyleIdx="0" presStyleCnt="3"/>
      <dgm:spPr/>
    </dgm:pt>
    <dgm:pt modelId="{BDCE16DD-CD2A-4399-BB0E-4473407CAC89}" type="pres">
      <dgm:prSet presAssocID="{00124AB9-C8CB-4B94-9913-F2F73A1239FC}" presName="hierChild4" presStyleCnt="0"/>
      <dgm:spPr/>
    </dgm:pt>
    <dgm:pt modelId="{C6D1E691-0EB9-45FE-8F38-F094F744E907}" type="pres">
      <dgm:prSet presAssocID="{00124AB9-C8CB-4B94-9913-F2F73A1239FC}" presName="hierChild5" presStyleCnt="0"/>
      <dgm:spPr/>
    </dgm:pt>
    <dgm:pt modelId="{8E2F199C-3F6E-4811-950F-09348C19B88C}" type="pres">
      <dgm:prSet presAssocID="{9A9D6EE3-030F-4E56-898D-35762C542415}" presName="Name37" presStyleLbl="parChTrans1D2" presStyleIdx="1" presStyleCnt="3"/>
      <dgm:spPr/>
    </dgm:pt>
    <dgm:pt modelId="{DF44F841-1B27-41FC-AEDC-C2DB9C1DFBE8}" type="pres">
      <dgm:prSet presAssocID="{507CC4CC-9BCF-41A5-B0FC-D9867AAE115A}" presName="hierRoot2" presStyleCnt="0">
        <dgm:presLayoutVars>
          <dgm:hierBranch val="init"/>
        </dgm:presLayoutVars>
      </dgm:prSet>
      <dgm:spPr/>
    </dgm:pt>
    <dgm:pt modelId="{CE687040-286C-46FB-86DC-2E0841561022}" type="pres">
      <dgm:prSet presAssocID="{507CC4CC-9BCF-41A5-B0FC-D9867AAE115A}" presName="rootComposite" presStyleCnt="0"/>
      <dgm:spPr/>
    </dgm:pt>
    <dgm:pt modelId="{5D1DDA7F-14A2-43C4-A482-EEC37699C1AB}" type="pres">
      <dgm:prSet presAssocID="{507CC4CC-9BCF-41A5-B0FC-D9867AAE115A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2D2E19E-9F5A-439F-A10A-B6D8DEF3943E}" type="pres">
      <dgm:prSet presAssocID="{507CC4CC-9BCF-41A5-B0FC-D9867AAE115A}" presName="rootConnector" presStyleLbl="node2" presStyleIdx="1" presStyleCnt="3"/>
      <dgm:spPr/>
    </dgm:pt>
    <dgm:pt modelId="{120FC668-930A-4E7D-B539-101E72C3C3D8}" type="pres">
      <dgm:prSet presAssocID="{507CC4CC-9BCF-41A5-B0FC-D9867AAE115A}" presName="hierChild4" presStyleCnt="0"/>
      <dgm:spPr/>
    </dgm:pt>
    <dgm:pt modelId="{18E48F12-5483-4881-ADC9-E15BACC78826}" type="pres">
      <dgm:prSet presAssocID="{507CC4CC-9BCF-41A5-B0FC-D9867AAE115A}" presName="hierChild5" presStyleCnt="0"/>
      <dgm:spPr/>
    </dgm:pt>
    <dgm:pt modelId="{F2F2F77E-C6C9-4BE8-AB72-A20C6B4F7D13}" type="pres">
      <dgm:prSet presAssocID="{D02B04B9-BD04-44D9-90AA-110C8C923837}" presName="Name37" presStyleLbl="parChTrans1D2" presStyleIdx="2" presStyleCnt="3"/>
      <dgm:spPr/>
    </dgm:pt>
    <dgm:pt modelId="{3D3AC048-8292-43E1-9034-D9F379B1044E}" type="pres">
      <dgm:prSet presAssocID="{381B9B49-7E39-4D4A-B01E-C23DD5F6014B}" presName="hierRoot2" presStyleCnt="0">
        <dgm:presLayoutVars>
          <dgm:hierBranch val="init"/>
        </dgm:presLayoutVars>
      </dgm:prSet>
      <dgm:spPr/>
    </dgm:pt>
    <dgm:pt modelId="{22462780-57D6-428A-B748-C83F998B4505}" type="pres">
      <dgm:prSet presAssocID="{381B9B49-7E39-4D4A-B01E-C23DD5F6014B}" presName="rootComposite" presStyleCnt="0"/>
      <dgm:spPr/>
    </dgm:pt>
    <dgm:pt modelId="{1561F12F-22CF-4A00-B3F0-8D51F1C22B0A}" type="pres">
      <dgm:prSet presAssocID="{381B9B49-7E39-4D4A-B01E-C23DD5F6014B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7F1A282-D132-43E2-88F4-5E5683E94345}" type="pres">
      <dgm:prSet presAssocID="{381B9B49-7E39-4D4A-B01E-C23DD5F6014B}" presName="rootConnector" presStyleLbl="node2" presStyleIdx="2" presStyleCnt="3"/>
      <dgm:spPr/>
    </dgm:pt>
    <dgm:pt modelId="{82DBBCBD-D6DE-4194-8CB6-3217237539E7}" type="pres">
      <dgm:prSet presAssocID="{381B9B49-7E39-4D4A-B01E-C23DD5F6014B}" presName="hierChild4" presStyleCnt="0"/>
      <dgm:spPr/>
    </dgm:pt>
    <dgm:pt modelId="{C03E5278-9128-4D20-8467-509A499CB20E}" type="pres">
      <dgm:prSet presAssocID="{381B9B49-7E39-4D4A-B01E-C23DD5F6014B}" presName="hierChild5" presStyleCnt="0"/>
      <dgm:spPr/>
    </dgm:pt>
    <dgm:pt modelId="{B3FD5F49-940E-4439-BFCC-49C90A5C409C}" type="pres">
      <dgm:prSet presAssocID="{1E71209D-AFAB-46E1-845D-35A967F0507E}" presName="hierChild3" presStyleCnt="0"/>
      <dgm:spPr/>
    </dgm:pt>
  </dgm:ptLst>
  <dgm:cxnLst>
    <dgm:cxn modelId="{E2C3A443-5C88-4C9D-A6CC-8C5DBAA0BF61}" type="presOf" srcId="{1E71209D-AFAB-46E1-845D-35A967F0507E}" destId="{B3F9DFA5-4773-4588-8FFF-72E29C5FD6FA}" srcOrd="1" destOrd="0" presId="urn:microsoft.com/office/officeart/2005/8/layout/orgChart1"/>
    <dgm:cxn modelId="{58B17588-9A20-47E4-870F-EC983977C20B}" type="presOf" srcId="{CFFC55DD-31E2-4901-8301-2FD3F9657EDC}" destId="{59EDA1FE-AAD4-4B73-B1A0-9B6530720479}" srcOrd="0" destOrd="0" presId="urn:microsoft.com/office/officeart/2005/8/layout/orgChart1"/>
    <dgm:cxn modelId="{B057C25B-6DF7-40E2-94BA-DA1B2B277270}" type="presOf" srcId="{00124AB9-C8CB-4B94-9913-F2F73A1239FC}" destId="{75A77C92-5CC4-4161-9AF7-8A4FB097D330}" srcOrd="0" destOrd="0" presId="urn:microsoft.com/office/officeart/2005/8/layout/orgChart1"/>
    <dgm:cxn modelId="{04FE84EA-F25B-4539-A398-9B2BE9522B76}" type="presOf" srcId="{507CC4CC-9BCF-41A5-B0FC-D9867AAE115A}" destId="{82D2E19E-9F5A-439F-A10A-B6D8DEF3943E}" srcOrd="1" destOrd="0" presId="urn:microsoft.com/office/officeart/2005/8/layout/orgChart1"/>
    <dgm:cxn modelId="{7206BD1E-837C-451D-BEB9-3EB11988B995}" srcId="{1E71209D-AFAB-46E1-845D-35A967F0507E}" destId="{381B9B49-7E39-4D4A-B01E-C23DD5F6014B}" srcOrd="2" destOrd="0" parTransId="{D02B04B9-BD04-44D9-90AA-110C8C923837}" sibTransId="{CE66BF25-9CDD-44C1-A27F-5D08E3DB0859}"/>
    <dgm:cxn modelId="{6550726C-E718-466C-B839-B95037BFE61E}" type="presOf" srcId="{381B9B49-7E39-4D4A-B01E-C23DD5F6014B}" destId="{37F1A282-D132-43E2-88F4-5E5683E94345}" srcOrd="1" destOrd="0" presId="urn:microsoft.com/office/officeart/2005/8/layout/orgChart1"/>
    <dgm:cxn modelId="{2FB5EDCD-8853-4E99-A245-736422C5B5DB}" type="presOf" srcId="{00124AB9-C8CB-4B94-9913-F2F73A1239FC}" destId="{997AD0A7-F589-463A-882E-AE6A53FE62A7}" srcOrd="1" destOrd="0" presId="urn:microsoft.com/office/officeart/2005/8/layout/orgChart1"/>
    <dgm:cxn modelId="{043C66CE-0DFC-4D29-917B-EFD2B2585A82}" srcId="{1E71209D-AFAB-46E1-845D-35A967F0507E}" destId="{507CC4CC-9BCF-41A5-B0FC-D9867AAE115A}" srcOrd="1" destOrd="0" parTransId="{9A9D6EE3-030F-4E56-898D-35762C542415}" sibTransId="{AB5D037F-7F22-4973-A8C8-43938DA2B571}"/>
    <dgm:cxn modelId="{F3D39D47-7C08-4B4C-B079-09F9E15FDECD}" type="presOf" srcId="{D02B04B9-BD04-44D9-90AA-110C8C923837}" destId="{F2F2F77E-C6C9-4BE8-AB72-A20C6B4F7D13}" srcOrd="0" destOrd="0" presId="urn:microsoft.com/office/officeart/2005/8/layout/orgChart1"/>
    <dgm:cxn modelId="{2AD980FF-CB3F-40F2-B73B-D469D3BAEBFC}" type="presOf" srcId="{98F18895-5DCD-4BB1-863E-A4A0E041CEFE}" destId="{13B3CF17-1103-4E4D-A802-80089AC8970B}" srcOrd="0" destOrd="0" presId="urn:microsoft.com/office/officeart/2005/8/layout/orgChart1"/>
    <dgm:cxn modelId="{4E70C9AC-CC6D-4AC5-A111-F43CA78FF152}" srcId="{1E71209D-AFAB-46E1-845D-35A967F0507E}" destId="{00124AB9-C8CB-4B94-9913-F2F73A1239FC}" srcOrd="0" destOrd="0" parTransId="{CFFC55DD-31E2-4901-8301-2FD3F9657EDC}" sibTransId="{F1F9A424-B999-46AE-AFCA-00C9C4779FB6}"/>
    <dgm:cxn modelId="{6CCF1D0E-7572-4034-AF0C-8A2FAAA312A4}" type="presOf" srcId="{507CC4CC-9BCF-41A5-B0FC-D9867AAE115A}" destId="{5D1DDA7F-14A2-43C4-A482-EEC37699C1AB}" srcOrd="0" destOrd="0" presId="urn:microsoft.com/office/officeart/2005/8/layout/orgChart1"/>
    <dgm:cxn modelId="{B7C29772-0C99-4273-BC2A-EA94DF8B99FA}" type="presOf" srcId="{381B9B49-7E39-4D4A-B01E-C23DD5F6014B}" destId="{1561F12F-22CF-4A00-B3F0-8D51F1C22B0A}" srcOrd="0" destOrd="0" presId="urn:microsoft.com/office/officeart/2005/8/layout/orgChart1"/>
    <dgm:cxn modelId="{C107466A-F117-4FE7-A388-19640E9B3F84}" type="presOf" srcId="{1E71209D-AFAB-46E1-845D-35A967F0507E}" destId="{D8969DF5-21A1-4282-B876-EC409E05BE87}" srcOrd="0" destOrd="0" presId="urn:microsoft.com/office/officeart/2005/8/layout/orgChart1"/>
    <dgm:cxn modelId="{3E2D4D32-8814-4B2C-A22B-71CFE65B9F46}" type="presOf" srcId="{9A9D6EE3-030F-4E56-898D-35762C542415}" destId="{8E2F199C-3F6E-4811-950F-09348C19B88C}" srcOrd="0" destOrd="0" presId="urn:microsoft.com/office/officeart/2005/8/layout/orgChart1"/>
    <dgm:cxn modelId="{717FF77A-FD1E-487C-9F6D-A266A070DB38}" srcId="{98F18895-5DCD-4BB1-863E-A4A0E041CEFE}" destId="{1E71209D-AFAB-46E1-845D-35A967F0507E}" srcOrd="0" destOrd="0" parTransId="{5D51C783-E143-4571-A708-7F71FA1CE3CA}" sibTransId="{77D054C2-0D17-4444-A32F-875FE73F8F97}"/>
    <dgm:cxn modelId="{141AFEEC-83AA-4531-9742-4FE0D280AE93}" type="presParOf" srcId="{13B3CF17-1103-4E4D-A802-80089AC8970B}" destId="{45A6CCF2-3467-439C-B1CA-D696116AC785}" srcOrd="0" destOrd="0" presId="urn:microsoft.com/office/officeart/2005/8/layout/orgChart1"/>
    <dgm:cxn modelId="{2E4E959D-ECF7-4D31-A9D6-499791D19D1B}" type="presParOf" srcId="{45A6CCF2-3467-439C-B1CA-D696116AC785}" destId="{7F439962-EC5C-4233-984C-6A764BC521D6}" srcOrd="0" destOrd="0" presId="urn:microsoft.com/office/officeart/2005/8/layout/orgChart1"/>
    <dgm:cxn modelId="{142883DF-B6E9-45CD-9505-EFA824343EF3}" type="presParOf" srcId="{7F439962-EC5C-4233-984C-6A764BC521D6}" destId="{D8969DF5-21A1-4282-B876-EC409E05BE87}" srcOrd="0" destOrd="0" presId="urn:microsoft.com/office/officeart/2005/8/layout/orgChart1"/>
    <dgm:cxn modelId="{B9F1560B-0882-4E93-8BD1-1EA6EEE0C38C}" type="presParOf" srcId="{7F439962-EC5C-4233-984C-6A764BC521D6}" destId="{B3F9DFA5-4773-4588-8FFF-72E29C5FD6FA}" srcOrd="1" destOrd="0" presId="urn:microsoft.com/office/officeart/2005/8/layout/orgChart1"/>
    <dgm:cxn modelId="{D3083E2B-A11F-451D-AB9E-60FF3E6DAD3A}" type="presParOf" srcId="{45A6CCF2-3467-439C-B1CA-D696116AC785}" destId="{F84B21B1-7B00-498F-A2E6-87CDDD5792BA}" srcOrd="1" destOrd="0" presId="urn:microsoft.com/office/officeart/2005/8/layout/orgChart1"/>
    <dgm:cxn modelId="{FF712497-51EE-4756-B8E6-111E6A780D62}" type="presParOf" srcId="{F84B21B1-7B00-498F-A2E6-87CDDD5792BA}" destId="{59EDA1FE-AAD4-4B73-B1A0-9B6530720479}" srcOrd="0" destOrd="0" presId="urn:microsoft.com/office/officeart/2005/8/layout/orgChart1"/>
    <dgm:cxn modelId="{6B90572A-5A1C-458D-AAC6-42C07EDA1621}" type="presParOf" srcId="{F84B21B1-7B00-498F-A2E6-87CDDD5792BA}" destId="{CF161B1A-1021-4E06-9261-D268DCCA8116}" srcOrd="1" destOrd="0" presId="urn:microsoft.com/office/officeart/2005/8/layout/orgChart1"/>
    <dgm:cxn modelId="{1FD23F7D-4252-4CB5-8BC0-937C4D5755DA}" type="presParOf" srcId="{CF161B1A-1021-4E06-9261-D268DCCA8116}" destId="{EB5F6BAB-772A-4913-8FF2-CD6507217A6A}" srcOrd="0" destOrd="0" presId="urn:microsoft.com/office/officeart/2005/8/layout/orgChart1"/>
    <dgm:cxn modelId="{20698661-9666-40B2-B675-909EE48BCCAE}" type="presParOf" srcId="{EB5F6BAB-772A-4913-8FF2-CD6507217A6A}" destId="{75A77C92-5CC4-4161-9AF7-8A4FB097D330}" srcOrd="0" destOrd="0" presId="urn:microsoft.com/office/officeart/2005/8/layout/orgChart1"/>
    <dgm:cxn modelId="{F9FBC229-59EB-44FC-AD5C-6FDC39CCE05D}" type="presParOf" srcId="{EB5F6BAB-772A-4913-8FF2-CD6507217A6A}" destId="{997AD0A7-F589-463A-882E-AE6A53FE62A7}" srcOrd="1" destOrd="0" presId="urn:microsoft.com/office/officeart/2005/8/layout/orgChart1"/>
    <dgm:cxn modelId="{CE47A5A7-BDB4-4BD6-A58A-3AA48EA1F101}" type="presParOf" srcId="{CF161B1A-1021-4E06-9261-D268DCCA8116}" destId="{BDCE16DD-CD2A-4399-BB0E-4473407CAC89}" srcOrd="1" destOrd="0" presId="urn:microsoft.com/office/officeart/2005/8/layout/orgChart1"/>
    <dgm:cxn modelId="{AC1FB024-0EAC-4D84-9F87-4E1D8FB65190}" type="presParOf" srcId="{CF161B1A-1021-4E06-9261-D268DCCA8116}" destId="{C6D1E691-0EB9-45FE-8F38-F094F744E907}" srcOrd="2" destOrd="0" presId="urn:microsoft.com/office/officeart/2005/8/layout/orgChart1"/>
    <dgm:cxn modelId="{1909BC17-4B39-40C0-8B68-68AA17FBC241}" type="presParOf" srcId="{F84B21B1-7B00-498F-A2E6-87CDDD5792BA}" destId="{8E2F199C-3F6E-4811-950F-09348C19B88C}" srcOrd="2" destOrd="0" presId="urn:microsoft.com/office/officeart/2005/8/layout/orgChart1"/>
    <dgm:cxn modelId="{FD848F9C-B092-46E4-AD51-D22183755AA7}" type="presParOf" srcId="{F84B21B1-7B00-498F-A2E6-87CDDD5792BA}" destId="{DF44F841-1B27-41FC-AEDC-C2DB9C1DFBE8}" srcOrd="3" destOrd="0" presId="urn:microsoft.com/office/officeart/2005/8/layout/orgChart1"/>
    <dgm:cxn modelId="{FC1EF6C2-71C8-4B8C-8EE3-C1F6EB01D568}" type="presParOf" srcId="{DF44F841-1B27-41FC-AEDC-C2DB9C1DFBE8}" destId="{CE687040-286C-46FB-86DC-2E0841561022}" srcOrd="0" destOrd="0" presId="urn:microsoft.com/office/officeart/2005/8/layout/orgChart1"/>
    <dgm:cxn modelId="{90B1B2C6-6CE9-4FE9-B4BB-2978706697A0}" type="presParOf" srcId="{CE687040-286C-46FB-86DC-2E0841561022}" destId="{5D1DDA7F-14A2-43C4-A482-EEC37699C1AB}" srcOrd="0" destOrd="0" presId="urn:microsoft.com/office/officeart/2005/8/layout/orgChart1"/>
    <dgm:cxn modelId="{21FB73A9-E127-4B7A-B2CE-8A8FD4E8D196}" type="presParOf" srcId="{CE687040-286C-46FB-86DC-2E0841561022}" destId="{82D2E19E-9F5A-439F-A10A-B6D8DEF3943E}" srcOrd="1" destOrd="0" presId="urn:microsoft.com/office/officeart/2005/8/layout/orgChart1"/>
    <dgm:cxn modelId="{5929E2F2-CA9B-4F5E-B00F-D767AF2D777C}" type="presParOf" srcId="{DF44F841-1B27-41FC-AEDC-C2DB9C1DFBE8}" destId="{120FC668-930A-4E7D-B539-101E72C3C3D8}" srcOrd="1" destOrd="0" presId="urn:microsoft.com/office/officeart/2005/8/layout/orgChart1"/>
    <dgm:cxn modelId="{D942034D-A25B-4D44-8C28-42E225212F68}" type="presParOf" srcId="{DF44F841-1B27-41FC-AEDC-C2DB9C1DFBE8}" destId="{18E48F12-5483-4881-ADC9-E15BACC78826}" srcOrd="2" destOrd="0" presId="urn:microsoft.com/office/officeart/2005/8/layout/orgChart1"/>
    <dgm:cxn modelId="{0431EAEC-1F9D-4E5E-9827-033E8FEE34A2}" type="presParOf" srcId="{F84B21B1-7B00-498F-A2E6-87CDDD5792BA}" destId="{F2F2F77E-C6C9-4BE8-AB72-A20C6B4F7D13}" srcOrd="4" destOrd="0" presId="urn:microsoft.com/office/officeart/2005/8/layout/orgChart1"/>
    <dgm:cxn modelId="{71F2914E-B4D9-4788-A5FA-E25829CA73F4}" type="presParOf" srcId="{F84B21B1-7B00-498F-A2E6-87CDDD5792BA}" destId="{3D3AC048-8292-43E1-9034-D9F379B1044E}" srcOrd="5" destOrd="0" presId="urn:microsoft.com/office/officeart/2005/8/layout/orgChart1"/>
    <dgm:cxn modelId="{83D863B1-7B72-48EF-A154-8BADCC2C5934}" type="presParOf" srcId="{3D3AC048-8292-43E1-9034-D9F379B1044E}" destId="{22462780-57D6-428A-B748-C83F998B4505}" srcOrd="0" destOrd="0" presId="urn:microsoft.com/office/officeart/2005/8/layout/orgChart1"/>
    <dgm:cxn modelId="{3787BB3C-CB85-4F79-AB79-11AA9EEE1A52}" type="presParOf" srcId="{22462780-57D6-428A-B748-C83F998B4505}" destId="{1561F12F-22CF-4A00-B3F0-8D51F1C22B0A}" srcOrd="0" destOrd="0" presId="urn:microsoft.com/office/officeart/2005/8/layout/orgChart1"/>
    <dgm:cxn modelId="{B8D99911-B446-4E80-8F5F-9630D7F2CBA0}" type="presParOf" srcId="{22462780-57D6-428A-B748-C83F998B4505}" destId="{37F1A282-D132-43E2-88F4-5E5683E94345}" srcOrd="1" destOrd="0" presId="urn:microsoft.com/office/officeart/2005/8/layout/orgChart1"/>
    <dgm:cxn modelId="{1E1A5C57-987D-4A31-98A4-2EDF0B0BBE5C}" type="presParOf" srcId="{3D3AC048-8292-43E1-9034-D9F379B1044E}" destId="{82DBBCBD-D6DE-4194-8CB6-3217237539E7}" srcOrd="1" destOrd="0" presId="urn:microsoft.com/office/officeart/2005/8/layout/orgChart1"/>
    <dgm:cxn modelId="{7F76730D-71AE-4A58-A2D4-541E03725DF0}" type="presParOf" srcId="{3D3AC048-8292-43E1-9034-D9F379B1044E}" destId="{C03E5278-9128-4D20-8467-509A499CB20E}" srcOrd="2" destOrd="0" presId="urn:microsoft.com/office/officeart/2005/8/layout/orgChart1"/>
    <dgm:cxn modelId="{E137688E-2C5B-47E0-A697-1187A90425B6}" type="presParOf" srcId="{45A6CCF2-3467-439C-B1CA-D696116AC785}" destId="{B3FD5F49-940E-4439-BFCC-49C90A5C409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F2F77E-C6C9-4BE8-AB72-A20C6B4F7D13}">
      <dsp:nvSpPr>
        <dsp:cNvPr id="0" name=""/>
        <dsp:cNvSpPr/>
      </dsp:nvSpPr>
      <dsp:spPr>
        <a:xfrm>
          <a:off x="3390900" y="1823814"/>
          <a:ext cx="2399086" cy="4163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185"/>
              </a:lnTo>
              <a:lnTo>
                <a:pt x="2399086" y="208185"/>
              </a:lnTo>
              <a:lnTo>
                <a:pt x="2399086" y="416370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2F199C-3F6E-4811-950F-09348C19B88C}">
      <dsp:nvSpPr>
        <dsp:cNvPr id="0" name=""/>
        <dsp:cNvSpPr/>
      </dsp:nvSpPr>
      <dsp:spPr>
        <a:xfrm>
          <a:off x="3345180" y="1823814"/>
          <a:ext cx="91440" cy="41637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16370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EDA1FE-AAD4-4B73-B1A0-9B6530720479}">
      <dsp:nvSpPr>
        <dsp:cNvPr id="0" name=""/>
        <dsp:cNvSpPr/>
      </dsp:nvSpPr>
      <dsp:spPr>
        <a:xfrm>
          <a:off x="991813" y="1823814"/>
          <a:ext cx="2399086" cy="416370"/>
        </a:xfrm>
        <a:custGeom>
          <a:avLst/>
          <a:gdLst/>
          <a:ahLst/>
          <a:cxnLst/>
          <a:rect l="0" t="0" r="0" b="0"/>
          <a:pathLst>
            <a:path>
              <a:moveTo>
                <a:pt x="2399086" y="0"/>
              </a:moveTo>
              <a:lnTo>
                <a:pt x="2399086" y="208185"/>
              </a:lnTo>
              <a:lnTo>
                <a:pt x="0" y="208185"/>
              </a:lnTo>
              <a:lnTo>
                <a:pt x="0" y="416370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969DF5-21A1-4282-B876-EC409E05BE87}">
      <dsp:nvSpPr>
        <dsp:cNvPr id="0" name=""/>
        <dsp:cNvSpPr/>
      </dsp:nvSpPr>
      <dsp:spPr>
        <a:xfrm>
          <a:off x="2399541" y="832456"/>
          <a:ext cx="1982716" cy="9913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kern="1200" dirty="0" smtClean="0"/>
            <a:t>What are the 3 ways to get the instance of Class class?</a:t>
          </a:r>
          <a:endParaRPr lang="en-US" sz="1200" kern="1200" dirty="0"/>
        </a:p>
      </dsp:txBody>
      <dsp:txXfrm>
        <a:off x="2399541" y="832456"/>
        <a:ext cx="1982716" cy="991358"/>
      </dsp:txXfrm>
    </dsp:sp>
    <dsp:sp modelId="{75A77C92-5CC4-4161-9AF7-8A4FB097D330}">
      <dsp:nvSpPr>
        <dsp:cNvPr id="0" name=""/>
        <dsp:cNvSpPr/>
      </dsp:nvSpPr>
      <dsp:spPr>
        <a:xfrm>
          <a:off x="455" y="2240185"/>
          <a:ext cx="1982716" cy="99135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kern="1200" dirty="0" smtClean="0"/>
            <a:t>  forName() method of Class  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kern="1200" dirty="0" smtClean="0"/>
            <a:t>  class</a:t>
          </a:r>
          <a:endParaRPr lang="en-US" sz="1200" kern="1200" dirty="0"/>
        </a:p>
      </dsp:txBody>
      <dsp:txXfrm>
        <a:off x="455" y="2240185"/>
        <a:ext cx="1982716" cy="991358"/>
      </dsp:txXfrm>
    </dsp:sp>
    <dsp:sp modelId="{5D1DDA7F-14A2-43C4-A482-EEC37699C1AB}">
      <dsp:nvSpPr>
        <dsp:cNvPr id="0" name=""/>
        <dsp:cNvSpPr/>
      </dsp:nvSpPr>
      <dsp:spPr>
        <a:xfrm>
          <a:off x="2399541" y="2240185"/>
          <a:ext cx="1982716" cy="99135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kern="1200" dirty="0" smtClean="0"/>
            <a:t> getClass() method of Object 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kern="1200" dirty="0" smtClean="0"/>
            <a:t> class</a:t>
          </a:r>
          <a:endParaRPr lang="en-US" sz="1200" kern="1200" dirty="0"/>
        </a:p>
      </dsp:txBody>
      <dsp:txXfrm>
        <a:off x="2399541" y="2240185"/>
        <a:ext cx="1982716" cy="991358"/>
      </dsp:txXfrm>
    </dsp:sp>
    <dsp:sp modelId="{1561F12F-22CF-4A00-B3F0-8D51F1C22B0A}">
      <dsp:nvSpPr>
        <dsp:cNvPr id="0" name=""/>
        <dsp:cNvSpPr/>
      </dsp:nvSpPr>
      <dsp:spPr>
        <a:xfrm>
          <a:off x="4798628" y="2240185"/>
          <a:ext cx="1982716" cy="99135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kern="1200" dirty="0" smtClean="0"/>
            <a:t>   the .class syntax</a:t>
          </a:r>
          <a:endParaRPr lang="en-US" sz="1200" kern="1200" dirty="0"/>
        </a:p>
      </dsp:txBody>
      <dsp:txXfrm>
        <a:off x="4798628" y="2240185"/>
        <a:ext cx="1982716" cy="9913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6/15/2017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1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276600" y="9951"/>
            <a:ext cx="2743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How to get the object of Class </a:t>
            </a:r>
            <a:r>
              <a:rPr lang="en-US" sz="1200" dirty="0" smtClean="0"/>
              <a:t>class</a:t>
            </a:r>
            <a:r>
              <a:rPr lang="en-US" sz="1200" dirty="0" smtClean="0"/>
              <a:t>?</a:t>
            </a:r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22006054"/>
              </p:ext>
            </p:extLst>
          </p:nvPr>
        </p:nvGraphicFramePr>
        <p:xfrm>
          <a:off x="838200" y="482600"/>
          <a:ext cx="67818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8724223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80096</TotalTime>
  <Words>44</Words>
  <Application>Microsoft Office PowerPoint</Application>
  <PresentationFormat>Custom</PresentationFormat>
  <Paragraphs>8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8298</cp:revision>
  <dcterms:created xsi:type="dcterms:W3CDTF">2006-08-16T00:00:00Z</dcterms:created>
  <dcterms:modified xsi:type="dcterms:W3CDTF">2017-06-15T08:53:17Z</dcterms:modified>
</cp:coreProperties>
</file>