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48275" y="1295399"/>
            <a:ext cx="3429000" cy="455667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 Enum can have fields, constructors and methods.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22417"/>
            <a:ext cx="4572000" cy="22780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79876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8163</cp:revision>
  <dcterms:created xsi:type="dcterms:W3CDTF">2006-08-16T00:00:00Z</dcterms:created>
  <dcterms:modified xsi:type="dcterms:W3CDTF">2017-01-11T07:57:25Z</dcterms:modified>
</cp:coreProperties>
</file>