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523232"/>
            <a:ext cx="3429000" cy="45566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 Enum can have fields, constructors and methods.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314449"/>
            <a:ext cx="3533775" cy="2371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79880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8164</cp:revision>
  <dcterms:created xsi:type="dcterms:W3CDTF">2006-08-16T00:00:00Z</dcterms:created>
  <dcterms:modified xsi:type="dcterms:W3CDTF">2017-01-11T08:02:44Z</dcterms:modified>
</cp:coreProperties>
</file>