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2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8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hyperlink" Target="https://docs.oracle.com/javase/8/docs/api/java/util/function/package-summary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6050" y="2209800"/>
            <a:ext cx="84541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linkClick r:id="rId4"/>
              </a:rPr>
              <a:t>https://</a:t>
            </a:r>
            <a:r>
              <a:rPr lang="en-US" b="1" dirty="0" smtClean="0">
                <a:hlinkClick r:id="rId4"/>
              </a:rPr>
              <a:t>docs.oracle.com/javase/8/docs/api/java/util/function/package-summary.html</a:t>
            </a:r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80027</TotalTime>
  <Words>4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8250</cp:revision>
  <dcterms:created xsi:type="dcterms:W3CDTF">2006-08-16T00:00:00Z</dcterms:created>
  <dcterms:modified xsi:type="dcterms:W3CDTF">2017-03-02T09:16:49Z</dcterms:modified>
</cp:coreProperties>
</file>