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352800" y="9951"/>
            <a:ext cx="2590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Regex Common </a:t>
            </a:r>
            <a:r>
              <a:rPr lang="en-US" sz="1200" dirty="0"/>
              <a:t>matching symbols</a:t>
            </a:r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817652"/>
              </p:ext>
            </p:extLst>
          </p:nvPr>
        </p:nvGraphicFramePr>
        <p:xfrm>
          <a:off x="344487" y="493713"/>
          <a:ext cx="8607425" cy="41656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538832"/>
                <a:gridCol w="6068593"/>
              </a:tblGrid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Regex</a:t>
                      </a:r>
                      <a:endParaRPr lang="en-US" sz="1200" b="1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Matches</a:t>
                      </a:r>
                      <a:endParaRPr lang="en-US" sz="1200" b="1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.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Matches any character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^regex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Finds regex that must match at the beginning of the line.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regex$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Finds regex that must match at the end of the line.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[abc]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Set definition, can match the letter a or b or c.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[abc][vz]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Set definition, can match a or b or c followed by either v or z.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[^</a:t>
                      </a:r>
                      <a:r>
                        <a:rPr lang="en-US" sz="1200" dirty="0" err="1">
                          <a:effectLst/>
                        </a:rPr>
                        <a:t>abc</a:t>
                      </a:r>
                      <a:r>
                        <a:rPr lang="en-US" sz="1200" dirty="0">
                          <a:effectLst/>
                        </a:rPr>
                        <a:t>]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When a caret appears as the first character inside square brackets, it negates the pattern. This pattern matches any character except a or b or c.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[a-d1-7]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Ranges: matches a letter between a and d and figures from 1 to 7, but not d1.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X|Z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Finds X or Z.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XZ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Finds X directly followed by Z.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>
                          <a:effectLst/>
                        </a:rPr>
                        <a:t>$</a:t>
                      </a:r>
                      <a:endParaRPr lang="en-US" sz="1200" b="0" i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dirty="0">
                          <a:effectLst/>
                        </a:rPr>
                        <a:t>Checks if a line end follows.</a:t>
                      </a:r>
                      <a:endParaRPr lang="en-US" sz="1200" b="0" i="0" dirty="0">
                        <a:effectLst/>
                        <a:latin typeface="inheri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80135</TotalTime>
  <Words>154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8321</cp:revision>
  <dcterms:created xsi:type="dcterms:W3CDTF">2006-08-16T00:00:00Z</dcterms:created>
  <dcterms:modified xsi:type="dcterms:W3CDTF">2017-08-02T10:14:53Z</dcterms:modified>
</cp:coreProperties>
</file>