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36593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Multiple Bounds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181350" y="928687"/>
            <a:ext cx="2971800" cy="428625"/>
          </a:xfrm>
          <a:prstGeom prst="wedgeRoundRectCallout">
            <a:avLst>
              <a:gd name="adj1" fmla="val -63946"/>
              <a:gd name="adj2" fmla="val -1436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Type </a:t>
            </a:r>
            <a:r>
              <a:rPr lang="en-US" sz="1200" dirty="0"/>
              <a:t>parameter can have </a:t>
            </a:r>
            <a:r>
              <a:rPr lang="en-US" sz="1200" i="1" dirty="0"/>
              <a:t>multiple </a:t>
            </a:r>
            <a:r>
              <a:rPr lang="en-US" sz="1200" i="1" dirty="0" smtClean="0"/>
              <a:t>bounds.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7" y="985838"/>
            <a:ext cx="1704975" cy="3143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2076451"/>
            <a:ext cx="3124200" cy="10287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1" name="Rounded Rectangular Callout 10"/>
          <p:cNvSpPr/>
          <p:nvPr/>
        </p:nvSpPr>
        <p:spPr>
          <a:xfrm>
            <a:off x="4543425" y="1924052"/>
            <a:ext cx="3048000" cy="881062"/>
          </a:xfrm>
          <a:prstGeom prst="wedgeRoundRectCallout">
            <a:avLst>
              <a:gd name="adj1" fmla="val -63946"/>
              <a:gd name="adj2" fmla="val -1436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type variable with multiple bounds is a subtype of all the types listed in the bound. If one of the bounds is a class, it must be specified first. </a:t>
            </a:r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3733800"/>
            <a:ext cx="4657725" cy="542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0689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79998</TotalTime>
  <Words>40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8233</cp:revision>
  <dcterms:created xsi:type="dcterms:W3CDTF">2006-08-16T00:00:00Z</dcterms:created>
  <dcterms:modified xsi:type="dcterms:W3CDTF">2017-02-22T08:01:05Z</dcterms:modified>
</cp:coreProperties>
</file>