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Streams vs. Collections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575" y="1295400"/>
            <a:ext cx="8836025" cy="2286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b="1" dirty="0"/>
              <a:t>Collection is an in-memory data structure</a:t>
            </a:r>
            <a:r>
              <a:rPr lang="en-US" sz="1200" dirty="0"/>
              <a:t>, which holds all the values that the data structure currently has—every element in the Collection has to be computed before it can be added to the Collection.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b="1" dirty="0"/>
              <a:t>Stream is a conceptually fixed data structure, in which elements are computed on demand</a:t>
            </a:r>
            <a:r>
              <a:rPr lang="en-US" sz="1200" dirty="0"/>
              <a:t>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Not a data structure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Designed </a:t>
            </a:r>
            <a:r>
              <a:rPr lang="en-US" sz="1200" dirty="0"/>
              <a:t>for lambdas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Do not support indexed access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Can easily be outputted as arrays or lists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Lazy access supported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Parallelizable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80143</TotalTime>
  <Words>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8298</cp:revision>
  <dcterms:created xsi:type="dcterms:W3CDTF">2006-08-16T00:00:00Z</dcterms:created>
  <dcterms:modified xsi:type="dcterms:W3CDTF">2017-04-12T09:57:54Z</dcterms:modified>
</cp:coreProperties>
</file>