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29" r:id="rId2"/>
    <p:sldId id="430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35739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Interrupting a Thread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7391400" y="1828800"/>
            <a:ext cx="447675" cy="2114706"/>
          </a:xfrm>
          <a:custGeom>
            <a:avLst/>
            <a:gdLst>
              <a:gd name="connsiteX0" fmla="*/ 142875 w 447675"/>
              <a:gd name="connsiteY0" fmla="*/ 0 h 2114706"/>
              <a:gd name="connsiteX1" fmla="*/ 57150 w 447675"/>
              <a:gd name="connsiteY1" fmla="*/ 47625 h 2114706"/>
              <a:gd name="connsiteX2" fmla="*/ 28575 w 447675"/>
              <a:gd name="connsiteY2" fmla="*/ 76200 h 2114706"/>
              <a:gd name="connsiteX3" fmla="*/ 0 w 447675"/>
              <a:gd name="connsiteY3" fmla="*/ 95250 h 2114706"/>
              <a:gd name="connsiteX4" fmla="*/ 9525 w 447675"/>
              <a:gd name="connsiteY4" fmla="*/ 180975 h 2114706"/>
              <a:gd name="connsiteX5" fmla="*/ 38100 w 447675"/>
              <a:gd name="connsiteY5" fmla="*/ 190500 h 2114706"/>
              <a:gd name="connsiteX6" fmla="*/ 238125 w 447675"/>
              <a:gd name="connsiteY6" fmla="*/ 209550 h 2114706"/>
              <a:gd name="connsiteX7" fmla="*/ 276225 w 447675"/>
              <a:gd name="connsiteY7" fmla="*/ 219075 h 2114706"/>
              <a:gd name="connsiteX8" fmla="*/ 276225 w 447675"/>
              <a:gd name="connsiteY8" fmla="*/ 314325 h 2114706"/>
              <a:gd name="connsiteX9" fmla="*/ 200025 w 447675"/>
              <a:gd name="connsiteY9" fmla="*/ 352425 h 2114706"/>
              <a:gd name="connsiteX10" fmla="*/ 133350 w 447675"/>
              <a:gd name="connsiteY10" fmla="*/ 390525 h 2114706"/>
              <a:gd name="connsiteX11" fmla="*/ 104775 w 447675"/>
              <a:gd name="connsiteY11" fmla="*/ 400050 h 2114706"/>
              <a:gd name="connsiteX12" fmla="*/ 47625 w 447675"/>
              <a:gd name="connsiteY12" fmla="*/ 438150 h 2114706"/>
              <a:gd name="connsiteX13" fmla="*/ 57150 w 447675"/>
              <a:gd name="connsiteY13" fmla="*/ 514350 h 2114706"/>
              <a:gd name="connsiteX14" fmla="*/ 114300 w 447675"/>
              <a:gd name="connsiteY14" fmla="*/ 552450 h 2114706"/>
              <a:gd name="connsiteX15" fmla="*/ 152400 w 447675"/>
              <a:gd name="connsiteY15" fmla="*/ 571500 h 2114706"/>
              <a:gd name="connsiteX16" fmla="*/ 295275 w 447675"/>
              <a:gd name="connsiteY16" fmla="*/ 590550 h 2114706"/>
              <a:gd name="connsiteX17" fmla="*/ 266700 w 447675"/>
              <a:gd name="connsiteY17" fmla="*/ 676275 h 2114706"/>
              <a:gd name="connsiteX18" fmla="*/ 219075 w 447675"/>
              <a:gd name="connsiteY18" fmla="*/ 704850 h 2114706"/>
              <a:gd name="connsiteX19" fmla="*/ 171450 w 447675"/>
              <a:gd name="connsiteY19" fmla="*/ 723900 h 2114706"/>
              <a:gd name="connsiteX20" fmla="*/ 114300 w 447675"/>
              <a:gd name="connsiteY20" fmla="*/ 752475 h 2114706"/>
              <a:gd name="connsiteX21" fmla="*/ 76200 w 447675"/>
              <a:gd name="connsiteY21" fmla="*/ 781050 h 2114706"/>
              <a:gd name="connsiteX22" fmla="*/ 95250 w 447675"/>
              <a:gd name="connsiteY22" fmla="*/ 828675 h 2114706"/>
              <a:gd name="connsiteX23" fmla="*/ 171450 w 447675"/>
              <a:gd name="connsiteY23" fmla="*/ 876300 h 2114706"/>
              <a:gd name="connsiteX24" fmla="*/ 257175 w 447675"/>
              <a:gd name="connsiteY24" fmla="*/ 923925 h 2114706"/>
              <a:gd name="connsiteX25" fmla="*/ 266700 w 447675"/>
              <a:gd name="connsiteY25" fmla="*/ 1095375 h 2114706"/>
              <a:gd name="connsiteX26" fmla="*/ 228600 w 447675"/>
              <a:gd name="connsiteY26" fmla="*/ 1123950 h 2114706"/>
              <a:gd name="connsiteX27" fmla="*/ 190500 w 447675"/>
              <a:gd name="connsiteY27" fmla="*/ 1162050 h 2114706"/>
              <a:gd name="connsiteX28" fmla="*/ 180975 w 447675"/>
              <a:gd name="connsiteY28" fmla="*/ 1209675 h 2114706"/>
              <a:gd name="connsiteX29" fmla="*/ 209550 w 447675"/>
              <a:gd name="connsiteY29" fmla="*/ 1219200 h 2114706"/>
              <a:gd name="connsiteX30" fmla="*/ 285750 w 447675"/>
              <a:gd name="connsiteY30" fmla="*/ 1228725 h 2114706"/>
              <a:gd name="connsiteX31" fmla="*/ 323850 w 447675"/>
              <a:gd name="connsiteY31" fmla="*/ 1247775 h 2114706"/>
              <a:gd name="connsiteX32" fmla="*/ 352425 w 447675"/>
              <a:gd name="connsiteY32" fmla="*/ 1257300 h 2114706"/>
              <a:gd name="connsiteX33" fmla="*/ 371475 w 447675"/>
              <a:gd name="connsiteY33" fmla="*/ 1285875 h 2114706"/>
              <a:gd name="connsiteX34" fmla="*/ 352425 w 447675"/>
              <a:gd name="connsiteY34" fmla="*/ 1362075 h 2114706"/>
              <a:gd name="connsiteX35" fmla="*/ 323850 w 447675"/>
              <a:gd name="connsiteY35" fmla="*/ 1381125 h 2114706"/>
              <a:gd name="connsiteX36" fmla="*/ 295275 w 447675"/>
              <a:gd name="connsiteY36" fmla="*/ 1409700 h 2114706"/>
              <a:gd name="connsiteX37" fmla="*/ 266700 w 447675"/>
              <a:gd name="connsiteY37" fmla="*/ 1419225 h 2114706"/>
              <a:gd name="connsiteX38" fmla="*/ 200025 w 447675"/>
              <a:gd name="connsiteY38" fmla="*/ 1438275 h 2114706"/>
              <a:gd name="connsiteX39" fmla="*/ 266700 w 447675"/>
              <a:gd name="connsiteY39" fmla="*/ 1495425 h 2114706"/>
              <a:gd name="connsiteX40" fmla="*/ 285750 w 447675"/>
              <a:gd name="connsiteY40" fmla="*/ 1524000 h 2114706"/>
              <a:gd name="connsiteX41" fmla="*/ 314325 w 447675"/>
              <a:gd name="connsiteY41" fmla="*/ 1533525 h 2114706"/>
              <a:gd name="connsiteX42" fmla="*/ 342900 w 447675"/>
              <a:gd name="connsiteY42" fmla="*/ 1552575 h 2114706"/>
              <a:gd name="connsiteX43" fmla="*/ 371475 w 447675"/>
              <a:gd name="connsiteY43" fmla="*/ 1581150 h 2114706"/>
              <a:gd name="connsiteX44" fmla="*/ 400050 w 447675"/>
              <a:gd name="connsiteY44" fmla="*/ 1600200 h 2114706"/>
              <a:gd name="connsiteX45" fmla="*/ 438150 w 447675"/>
              <a:gd name="connsiteY45" fmla="*/ 1628775 h 2114706"/>
              <a:gd name="connsiteX46" fmla="*/ 447675 w 447675"/>
              <a:gd name="connsiteY46" fmla="*/ 1676400 h 2114706"/>
              <a:gd name="connsiteX47" fmla="*/ 438150 w 447675"/>
              <a:gd name="connsiteY47" fmla="*/ 1714500 h 2114706"/>
              <a:gd name="connsiteX48" fmla="*/ 409575 w 447675"/>
              <a:gd name="connsiteY48" fmla="*/ 1724025 h 2114706"/>
              <a:gd name="connsiteX49" fmla="*/ 333375 w 447675"/>
              <a:gd name="connsiteY49" fmla="*/ 1752600 h 2114706"/>
              <a:gd name="connsiteX50" fmla="*/ 238125 w 447675"/>
              <a:gd name="connsiteY50" fmla="*/ 1771650 h 2114706"/>
              <a:gd name="connsiteX51" fmla="*/ 190500 w 447675"/>
              <a:gd name="connsiteY51" fmla="*/ 1800225 h 2114706"/>
              <a:gd name="connsiteX52" fmla="*/ 228600 w 447675"/>
              <a:gd name="connsiteY52" fmla="*/ 1828800 h 2114706"/>
              <a:gd name="connsiteX53" fmla="*/ 323850 w 447675"/>
              <a:gd name="connsiteY53" fmla="*/ 1876425 h 2114706"/>
              <a:gd name="connsiteX54" fmla="*/ 352425 w 447675"/>
              <a:gd name="connsiteY54" fmla="*/ 1914525 h 2114706"/>
              <a:gd name="connsiteX55" fmla="*/ 381000 w 447675"/>
              <a:gd name="connsiteY55" fmla="*/ 1943100 h 2114706"/>
              <a:gd name="connsiteX56" fmla="*/ 428625 w 447675"/>
              <a:gd name="connsiteY56" fmla="*/ 2000250 h 2114706"/>
              <a:gd name="connsiteX57" fmla="*/ 419100 w 447675"/>
              <a:gd name="connsiteY57" fmla="*/ 2076450 h 2114706"/>
              <a:gd name="connsiteX58" fmla="*/ 381000 w 447675"/>
              <a:gd name="connsiteY58" fmla="*/ 2085975 h 2114706"/>
              <a:gd name="connsiteX59" fmla="*/ 257175 w 447675"/>
              <a:gd name="connsiteY59" fmla="*/ 2114550 h 211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47675" h="2114706">
                <a:moveTo>
                  <a:pt x="142875" y="0"/>
                </a:moveTo>
                <a:cubicBezTo>
                  <a:pt x="114300" y="15875"/>
                  <a:pt x="84349" y="29493"/>
                  <a:pt x="57150" y="47625"/>
                </a:cubicBezTo>
                <a:cubicBezTo>
                  <a:pt x="45942" y="55097"/>
                  <a:pt x="38923" y="67576"/>
                  <a:pt x="28575" y="76200"/>
                </a:cubicBezTo>
                <a:cubicBezTo>
                  <a:pt x="19781" y="83529"/>
                  <a:pt x="9525" y="88900"/>
                  <a:pt x="0" y="95250"/>
                </a:cubicBezTo>
                <a:cubicBezTo>
                  <a:pt x="3175" y="123825"/>
                  <a:pt x="-1153" y="154281"/>
                  <a:pt x="9525" y="180975"/>
                </a:cubicBezTo>
                <a:cubicBezTo>
                  <a:pt x="13254" y="190297"/>
                  <a:pt x="28196" y="188849"/>
                  <a:pt x="38100" y="190500"/>
                </a:cubicBezTo>
                <a:cubicBezTo>
                  <a:pt x="79341" y="197374"/>
                  <a:pt x="204856" y="206778"/>
                  <a:pt x="238125" y="209550"/>
                </a:cubicBezTo>
                <a:cubicBezTo>
                  <a:pt x="250825" y="212725"/>
                  <a:pt x="266003" y="210897"/>
                  <a:pt x="276225" y="219075"/>
                </a:cubicBezTo>
                <a:cubicBezTo>
                  <a:pt x="297218" y="235869"/>
                  <a:pt x="277402" y="311678"/>
                  <a:pt x="276225" y="314325"/>
                </a:cubicBezTo>
                <a:cubicBezTo>
                  <a:pt x="269920" y="328511"/>
                  <a:pt x="203769" y="350553"/>
                  <a:pt x="200025" y="352425"/>
                </a:cubicBezTo>
                <a:cubicBezTo>
                  <a:pt x="104366" y="400254"/>
                  <a:pt x="250242" y="340428"/>
                  <a:pt x="133350" y="390525"/>
                </a:cubicBezTo>
                <a:cubicBezTo>
                  <a:pt x="124122" y="394480"/>
                  <a:pt x="113552" y="395174"/>
                  <a:pt x="104775" y="400050"/>
                </a:cubicBezTo>
                <a:cubicBezTo>
                  <a:pt x="84761" y="411169"/>
                  <a:pt x="47625" y="438150"/>
                  <a:pt x="47625" y="438150"/>
                </a:cubicBezTo>
                <a:cubicBezTo>
                  <a:pt x="50800" y="463550"/>
                  <a:pt x="44252" y="492239"/>
                  <a:pt x="57150" y="514350"/>
                </a:cubicBezTo>
                <a:cubicBezTo>
                  <a:pt x="68686" y="534126"/>
                  <a:pt x="93822" y="542211"/>
                  <a:pt x="114300" y="552450"/>
                </a:cubicBezTo>
                <a:cubicBezTo>
                  <a:pt x="127000" y="558800"/>
                  <a:pt x="139349" y="565907"/>
                  <a:pt x="152400" y="571500"/>
                </a:cubicBezTo>
                <a:cubicBezTo>
                  <a:pt x="199357" y="591624"/>
                  <a:pt x="239086" y="585868"/>
                  <a:pt x="295275" y="590550"/>
                </a:cubicBezTo>
                <a:cubicBezTo>
                  <a:pt x="285750" y="619125"/>
                  <a:pt x="283408" y="651213"/>
                  <a:pt x="266700" y="676275"/>
                </a:cubicBezTo>
                <a:cubicBezTo>
                  <a:pt x="256431" y="691679"/>
                  <a:pt x="235634" y="696571"/>
                  <a:pt x="219075" y="704850"/>
                </a:cubicBezTo>
                <a:cubicBezTo>
                  <a:pt x="203782" y="712496"/>
                  <a:pt x="186743" y="716254"/>
                  <a:pt x="171450" y="723900"/>
                </a:cubicBezTo>
                <a:cubicBezTo>
                  <a:pt x="97592" y="760829"/>
                  <a:pt x="186124" y="728534"/>
                  <a:pt x="114300" y="752475"/>
                </a:cubicBezTo>
                <a:cubicBezTo>
                  <a:pt x="101600" y="762000"/>
                  <a:pt x="80050" y="765649"/>
                  <a:pt x="76200" y="781050"/>
                </a:cubicBezTo>
                <a:cubicBezTo>
                  <a:pt x="72053" y="797637"/>
                  <a:pt x="84753" y="815179"/>
                  <a:pt x="95250" y="828675"/>
                </a:cubicBezTo>
                <a:cubicBezTo>
                  <a:pt x="143314" y="890471"/>
                  <a:pt x="127244" y="851741"/>
                  <a:pt x="171450" y="876300"/>
                </a:cubicBezTo>
                <a:cubicBezTo>
                  <a:pt x="269706" y="930887"/>
                  <a:pt x="192517" y="902372"/>
                  <a:pt x="257175" y="923925"/>
                </a:cubicBezTo>
                <a:cubicBezTo>
                  <a:pt x="297187" y="983942"/>
                  <a:pt x="299980" y="975568"/>
                  <a:pt x="266700" y="1095375"/>
                </a:cubicBezTo>
                <a:cubicBezTo>
                  <a:pt x="262451" y="1110671"/>
                  <a:pt x="240547" y="1113496"/>
                  <a:pt x="228600" y="1123950"/>
                </a:cubicBezTo>
                <a:cubicBezTo>
                  <a:pt x="215083" y="1135777"/>
                  <a:pt x="203200" y="1149350"/>
                  <a:pt x="190500" y="1162050"/>
                </a:cubicBezTo>
                <a:cubicBezTo>
                  <a:pt x="187325" y="1177925"/>
                  <a:pt x="175855" y="1194316"/>
                  <a:pt x="180975" y="1209675"/>
                </a:cubicBezTo>
                <a:cubicBezTo>
                  <a:pt x="184150" y="1219200"/>
                  <a:pt x="199672" y="1217404"/>
                  <a:pt x="209550" y="1219200"/>
                </a:cubicBezTo>
                <a:cubicBezTo>
                  <a:pt x="234735" y="1223779"/>
                  <a:pt x="260350" y="1225550"/>
                  <a:pt x="285750" y="1228725"/>
                </a:cubicBezTo>
                <a:cubicBezTo>
                  <a:pt x="298450" y="1235075"/>
                  <a:pt x="310799" y="1242182"/>
                  <a:pt x="323850" y="1247775"/>
                </a:cubicBezTo>
                <a:cubicBezTo>
                  <a:pt x="333078" y="1251730"/>
                  <a:pt x="344585" y="1251028"/>
                  <a:pt x="352425" y="1257300"/>
                </a:cubicBezTo>
                <a:cubicBezTo>
                  <a:pt x="361364" y="1264451"/>
                  <a:pt x="365125" y="1276350"/>
                  <a:pt x="371475" y="1285875"/>
                </a:cubicBezTo>
                <a:cubicBezTo>
                  <a:pt x="365125" y="1311275"/>
                  <a:pt x="364134" y="1338657"/>
                  <a:pt x="352425" y="1362075"/>
                </a:cubicBezTo>
                <a:cubicBezTo>
                  <a:pt x="347305" y="1372314"/>
                  <a:pt x="332644" y="1373796"/>
                  <a:pt x="323850" y="1381125"/>
                </a:cubicBezTo>
                <a:cubicBezTo>
                  <a:pt x="313502" y="1389749"/>
                  <a:pt x="306483" y="1402228"/>
                  <a:pt x="295275" y="1409700"/>
                </a:cubicBezTo>
                <a:cubicBezTo>
                  <a:pt x="286921" y="1415269"/>
                  <a:pt x="276354" y="1416467"/>
                  <a:pt x="266700" y="1419225"/>
                </a:cubicBezTo>
                <a:cubicBezTo>
                  <a:pt x="182979" y="1443145"/>
                  <a:pt x="268538" y="1415437"/>
                  <a:pt x="200025" y="1438275"/>
                </a:cubicBezTo>
                <a:cubicBezTo>
                  <a:pt x="238185" y="1533674"/>
                  <a:pt x="189908" y="1451544"/>
                  <a:pt x="266700" y="1495425"/>
                </a:cubicBezTo>
                <a:cubicBezTo>
                  <a:pt x="276639" y="1501105"/>
                  <a:pt x="276811" y="1516849"/>
                  <a:pt x="285750" y="1524000"/>
                </a:cubicBezTo>
                <a:cubicBezTo>
                  <a:pt x="293590" y="1530272"/>
                  <a:pt x="305345" y="1529035"/>
                  <a:pt x="314325" y="1533525"/>
                </a:cubicBezTo>
                <a:cubicBezTo>
                  <a:pt x="324564" y="1538645"/>
                  <a:pt x="334106" y="1545246"/>
                  <a:pt x="342900" y="1552575"/>
                </a:cubicBezTo>
                <a:cubicBezTo>
                  <a:pt x="353248" y="1561199"/>
                  <a:pt x="361127" y="1572526"/>
                  <a:pt x="371475" y="1581150"/>
                </a:cubicBezTo>
                <a:cubicBezTo>
                  <a:pt x="380269" y="1588479"/>
                  <a:pt x="390735" y="1593546"/>
                  <a:pt x="400050" y="1600200"/>
                </a:cubicBezTo>
                <a:cubicBezTo>
                  <a:pt x="412968" y="1609427"/>
                  <a:pt x="425450" y="1619250"/>
                  <a:pt x="438150" y="1628775"/>
                </a:cubicBezTo>
                <a:cubicBezTo>
                  <a:pt x="441325" y="1644650"/>
                  <a:pt x="447675" y="1660211"/>
                  <a:pt x="447675" y="1676400"/>
                </a:cubicBezTo>
                <a:cubicBezTo>
                  <a:pt x="447675" y="1689491"/>
                  <a:pt x="446328" y="1704278"/>
                  <a:pt x="438150" y="1714500"/>
                </a:cubicBezTo>
                <a:cubicBezTo>
                  <a:pt x="431878" y="1722340"/>
                  <a:pt x="419011" y="1720594"/>
                  <a:pt x="409575" y="1724025"/>
                </a:cubicBezTo>
                <a:cubicBezTo>
                  <a:pt x="384081" y="1733296"/>
                  <a:pt x="359513" y="1745340"/>
                  <a:pt x="333375" y="1752600"/>
                </a:cubicBezTo>
                <a:cubicBezTo>
                  <a:pt x="302177" y="1761266"/>
                  <a:pt x="238125" y="1771650"/>
                  <a:pt x="238125" y="1771650"/>
                </a:cubicBezTo>
                <a:cubicBezTo>
                  <a:pt x="222250" y="1781175"/>
                  <a:pt x="193544" y="1781964"/>
                  <a:pt x="190500" y="1800225"/>
                </a:cubicBezTo>
                <a:cubicBezTo>
                  <a:pt x="187890" y="1815884"/>
                  <a:pt x="215391" y="1819994"/>
                  <a:pt x="228600" y="1828800"/>
                </a:cubicBezTo>
                <a:cubicBezTo>
                  <a:pt x="275315" y="1859943"/>
                  <a:pt x="273417" y="1856252"/>
                  <a:pt x="323850" y="1876425"/>
                </a:cubicBezTo>
                <a:cubicBezTo>
                  <a:pt x="333375" y="1889125"/>
                  <a:pt x="342094" y="1902472"/>
                  <a:pt x="352425" y="1914525"/>
                </a:cubicBezTo>
                <a:cubicBezTo>
                  <a:pt x="361191" y="1924752"/>
                  <a:pt x="372376" y="1932752"/>
                  <a:pt x="381000" y="1943100"/>
                </a:cubicBezTo>
                <a:cubicBezTo>
                  <a:pt x="447305" y="2022666"/>
                  <a:pt x="345143" y="1916768"/>
                  <a:pt x="428625" y="2000250"/>
                </a:cubicBezTo>
                <a:cubicBezTo>
                  <a:pt x="425450" y="2025650"/>
                  <a:pt x="431531" y="2054074"/>
                  <a:pt x="419100" y="2076450"/>
                </a:cubicBezTo>
                <a:cubicBezTo>
                  <a:pt x="412743" y="2087893"/>
                  <a:pt x="393512" y="2082125"/>
                  <a:pt x="381000" y="2085975"/>
                </a:cubicBezTo>
                <a:cubicBezTo>
                  <a:pt x="275079" y="2118566"/>
                  <a:pt x="328831" y="2114550"/>
                  <a:pt x="257175" y="2114550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17238" y="1500574"/>
            <a:ext cx="62183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Thread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077200" y="2424488"/>
            <a:ext cx="98418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Sleeping or </a:t>
            </a:r>
          </a:p>
          <a:p>
            <a:r>
              <a:rPr lang="en-US" sz="1200" dirty="0" smtClean="0"/>
              <a:t>waiting state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5" idx="20"/>
            <a:endCxn id="7" idx="1"/>
          </p:cNvCxnSpPr>
          <p:nvPr/>
        </p:nvCxnSpPr>
        <p:spPr>
          <a:xfrm>
            <a:off x="7505700" y="2581275"/>
            <a:ext cx="571500" cy="74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972175" y="2383857"/>
            <a:ext cx="1524000" cy="542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613637">
            <a:off x="6191469" y="2303188"/>
            <a:ext cx="870175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interrupt() 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1933575" y="1819275"/>
            <a:ext cx="4038600" cy="2114706"/>
          </a:xfrm>
          <a:prstGeom prst="roundRect">
            <a:avLst/>
          </a:prstGeom>
          <a:ln w="3175"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If any thread is in sleeping or waiting state (i.e. sleep() or wait() is invoked), calling the interrupt() method on the thread, breaks out the sleeping or waiting state throwing </a:t>
            </a:r>
            <a:r>
              <a:rPr lang="en-US" sz="1200" dirty="0"/>
              <a:t>InterruptedException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If the thread is not in the sleeping or waiting state, calling the interrupt() method performs normal </a:t>
            </a:r>
            <a:r>
              <a:rPr lang="en-US" sz="1200" dirty="0"/>
              <a:t>behaviour</a:t>
            </a:r>
            <a:r>
              <a:rPr lang="en-US" sz="1200" dirty="0"/>
              <a:t> and doesn't interrupt the thread but sets the interrupt flag to true.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537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35739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Interrupting a Thread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1576387"/>
            <a:ext cx="8116887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719387"/>
            <a:ext cx="811688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28800" y="1129099"/>
            <a:ext cx="4490460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The 3 methods provided by the Thread class for interrupting a </a:t>
            </a:r>
            <a:r>
              <a:rPr lang="en-US" sz="1200" dirty="0" smtClean="0"/>
              <a:t>thread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4349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79802</TotalTime>
  <Words>99</Words>
  <Application>Microsoft Office PowerPoint</Application>
  <PresentationFormat>Custom</PresentationFormat>
  <Paragraphs>13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8114</cp:revision>
  <dcterms:created xsi:type="dcterms:W3CDTF">2006-08-16T00:00:00Z</dcterms:created>
  <dcterms:modified xsi:type="dcterms:W3CDTF">2016-12-21T13:39:56Z</dcterms:modified>
</cp:coreProperties>
</file>