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6" y="474662"/>
            <a:ext cx="8531225" cy="3411537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rgbClr val="0070C0"/>
                </a:solidFill>
              </a:rPr>
              <a:t>([^\</a:t>
            </a:r>
            <a:r>
              <a:rPr lang="pl-PL" sz="1600" b="1" dirty="0">
                <a:solidFill>
                  <a:srgbClr val="0070C0"/>
                </a:solidFill>
              </a:rPr>
              <a:t>s]+(\.(?i)(jpg|png|gif|bmp</a:t>
            </a:r>
            <a:r>
              <a:rPr lang="pl-PL" sz="1600" b="1" dirty="0" smtClean="0">
                <a:solidFill>
                  <a:srgbClr val="0070C0"/>
                </a:solidFill>
              </a:rPr>
              <a:t>))$)</a:t>
            </a: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000" b="1" dirty="0">
                <a:solidFill>
                  <a:srgbClr val="0070C0"/>
                </a:solidFill>
              </a:rPr>
              <a:t>(			#Start of the group #1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[^\s]+			#  must contains one or more anything (except white space)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(		#    start of the group #2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\.		#	follow by a dot "."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(?</a:t>
            </a:r>
            <a:r>
              <a:rPr lang="en-US" sz="1000" b="1" dirty="0" err="1">
                <a:solidFill>
                  <a:srgbClr val="0070C0"/>
                </a:solidFill>
              </a:rPr>
              <a:t>i</a:t>
            </a:r>
            <a:r>
              <a:rPr lang="en-US" sz="1000" b="1" dirty="0">
                <a:solidFill>
                  <a:srgbClr val="0070C0"/>
                </a:solidFill>
              </a:rPr>
              <a:t>)		#	ignore the </a:t>
            </a:r>
            <a:r>
              <a:rPr lang="en-US" sz="1000" b="1">
                <a:solidFill>
                  <a:srgbClr val="0070C0"/>
                </a:solidFill>
              </a:rPr>
              <a:t>case </a:t>
            </a:r>
            <a:r>
              <a:rPr lang="en-US" sz="1000" b="1" smtClean="0">
                <a:solidFill>
                  <a:srgbClr val="0070C0"/>
                </a:solidFill>
              </a:rPr>
              <a:t>sensitive </a:t>
            </a:r>
            <a:r>
              <a:rPr lang="en-US" sz="1000" b="1" dirty="0">
                <a:solidFill>
                  <a:srgbClr val="0070C0"/>
                </a:solidFill>
              </a:rPr>
              <a:t>checking for the following characters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(		#	  start of the group #3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 jpg	#	    contains characters "jpg"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 |		#	    ..or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 </a:t>
            </a:r>
            <a:r>
              <a:rPr lang="en-US" sz="1000" b="1" dirty="0" err="1">
                <a:solidFill>
                  <a:srgbClr val="0070C0"/>
                </a:solidFill>
              </a:rPr>
              <a:t>png</a:t>
            </a:r>
            <a:r>
              <a:rPr lang="en-US" sz="1000" b="1" dirty="0">
                <a:solidFill>
                  <a:srgbClr val="0070C0"/>
                </a:solidFill>
              </a:rPr>
              <a:t>	#	    contains characters "</a:t>
            </a:r>
            <a:r>
              <a:rPr lang="en-US" sz="1000" b="1" dirty="0" err="1">
                <a:solidFill>
                  <a:srgbClr val="0070C0"/>
                </a:solidFill>
              </a:rPr>
              <a:t>png</a:t>
            </a:r>
            <a:r>
              <a:rPr lang="en-US" sz="1000" b="1" dirty="0">
                <a:solidFill>
                  <a:srgbClr val="0070C0"/>
                </a:solidFill>
              </a:rPr>
              <a:t>"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 |		#	    ..or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 gif	#	    contains characters "gif"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 |		#	    ..or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 bmp	#	    contains characters "bmp"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      )		#	  end of the group #3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     )		#     end of the group #2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  $			#  end of the string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)			#end of the group #1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74237"/>
            <a:ext cx="227318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Image</a:t>
            </a:r>
            <a:r>
              <a:rPr lang="en-US" sz="1200" dirty="0" smtClean="0"/>
              <a:t> </a:t>
            </a:r>
            <a:r>
              <a:rPr lang="en-US" sz="1200" dirty="0"/>
              <a:t>Regular Expression Pattern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60375" y="3981450"/>
            <a:ext cx="8616950" cy="990600"/>
          </a:xfrm>
          <a:prstGeom prst="wedgeRoundRectCallout">
            <a:avLst>
              <a:gd name="adj1" fmla="val -23627"/>
              <a:gd name="adj2" fmla="val -730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Whole combination is means, must have 1 or more strings (but not white space), follow by dot “.” and string end in “jpg” or “</a:t>
            </a:r>
            <a:r>
              <a:rPr lang="en-US" sz="1050" dirty="0" err="1"/>
              <a:t>png</a:t>
            </a:r>
            <a:r>
              <a:rPr lang="en-US" sz="1050" dirty="0"/>
              <a:t>” or “gif” or “bmp” , and the file extensive is case-insensitive.</a:t>
            </a:r>
          </a:p>
          <a:p>
            <a:r>
              <a:rPr lang="en-US" sz="1050" dirty="0"/>
              <a:t>This regular expression pattern is widely use in for different file extensive checking. You can just change the end combination </a:t>
            </a:r>
            <a:r>
              <a:rPr lang="en-US" sz="1050" b="1" dirty="0"/>
              <a:t>(</a:t>
            </a:r>
            <a:r>
              <a:rPr lang="en-US" sz="1050" b="1" dirty="0" err="1"/>
              <a:t>jpg|png|gif|bmp</a:t>
            </a:r>
            <a:r>
              <a:rPr lang="en-US" sz="1050" b="1" dirty="0"/>
              <a:t>)</a:t>
            </a:r>
            <a:r>
              <a:rPr lang="en-US" sz="1050" dirty="0"/>
              <a:t> to come out different file extension checking that suit your need.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80128</TotalTime>
  <Words>83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8335</cp:revision>
  <dcterms:created xsi:type="dcterms:W3CDTF">2006-08-16T00:00:00Z</dcterms:created>
  <dcterms:modified xsi:type="dcterms:W3CDTF">2017-08-16T10:14:09Z</dcterms:modified>
</cp:coreProperties>
</file>