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852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Generic Methods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09800"/>
            <a:ext cx="4762500" cy="942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257800" y="1752600"/>
            <a:ext cx="3733800" cy="2438400"/>
          </a:xfrm>
          <a:prstGeom prst="wedgeRoundRectCallout">
            <a:avLst>
              <a:gd name="adj1" fmla="val -63946"/>
              <a:gd name="adj2" fmla="val -143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Generic methods</a:t>
            </a:r>
            <a:r>
              <a:rPr lang="en-US" sz="1200" dirty="0"/>
              <a:t> are methods that introduce their own </a:t>
            </a:r>
            <a:r>
              <a:rPr lang="en-US" sz="1200" b="1" dirty="0">
                <a:solidFill>
                  <a:srgbClr val="C00000"/>
                </a:solidFill>
              </a:rPr>
              <a:t>type parameters</a:t>
            </a:r>
            <a:r>
              <a:rPr lang="en-US" sz="1200" dirty="0"/>
              <a:t>. This is similar to declaring a generic type, but the type parameter's scope is limited to the method where it is declared. Static and non-static generic methods are allowed, as well as generic class constructors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syntax for a generic method includes a type parameter, inside angle brackets, and appears before the method's return type. For static generic methods, the type parameter section must appear before the method's return type.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79989</TotalTime>
  <Words>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8224</cp:revision>
  <dcterms:created xsi:type="dcterms:W3CDTF">2006-08-16T00:00:00Z</dcterms:created>
  <dcterms:modified xsi:type="dcterms:W3CDTF">2017-02-20T08:39:48Z</dcterms:modified>
</cp:coreProperties>
</file>