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200" y="38527"/>
            <a:ext cx="114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Generic class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785814"/>
            <a:ext cx="2133600" cy="20859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ounded Rectangular Callout 7"/>
          <p:cNvSpPr/>
          <p:nvPr/>
        </p:nvSpPr>
        <p:spPr>
          <a:xfrm>
            <a:off x="3413125" y="990600"/>
            <a:ext cx="4191000" cy="1609725"/>
          </a:xfrm>
          <a:prstGeom prst="wedgeRoundRectCallout">
            <a:avLst>
              <a:gd name="adj1" fmla="val -70606"/>
              <a:gd name="adj2" fmla="val -5565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200" dirty="0"/>
              <a:t>A class that can refer to any type is known as generic class. Here, we are using </a:t>
            </a:r>
            <a:r>
              <a:rPr lang="en-US" sz="1200" b="1" dirty="0">
                <a:solidFill>
                  <a:srgbClr val="C00000"/>
                </a:solidFill>
              </a:rPr>
              <a:t>T</a:t>
            </a:r>
            <a:r>
              <a:rPr lang="en-US" sz="1200" dirty="0">
                <a:solidFill>
                  <a:srgbClr val="C00000"/>
                </a:solidFill>
              </a:rPr>
              <a:t> </a:t>
            </a:r>
            <a:r>
              <a:rPr lang="en-US" sz="1200" dirty="0"/>
              <a:t>type parameter to create the generic class of specific type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v"/>
            </a:pPr>
            <a:endParaRPr lang="en-US" sz="1200" dirty="0"/>
          </a:p>
          <a:p>
            <a:pPr marL="171450" indent="-171450">
              <a:buFont typeface="Wingdings" pitchFamily="2" charset="2"/>
              <a:buChar char="v"/>
            </a:pPr>
            <a:r>
              <a:rPr lang="en-US" sz="1200" dirty="0"/>
              <a:t>The T type indicates that it can refer to any type (like String, Integer, Employee etc</a:t>
            </a:r>
            <a:r>
              <a:rPr lang="en-US" sz="1200" dirty="0" smtClean="0"/>
              <a:t>.).</a:t>
            </a:r>
            <a:r>
              <a:rPr lang="en-US" sz="1200" dirty="0"/>
              <a:t>  The type you specify for the class, will be used to store and retrieve the data.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328933" y="3678972"/>
            <a:ext cx="1812925" cy="10668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 smtClean="0"/>
          </a:p>
          <a:p>
            <a:r>
              <a:rPr lang="en-US" sz="1200" dirty="0" smtClean="0"/>
              <a:t>T </a:t>
            </a:r>
            <a:r>
              <a:rPr lang="en-US" sz="1200" dirty="0"/>
              <a:t>- Type</a:t>
            </a:r>
          </a:p>
          <a:p>
            <a:r>
              <a:rPr lang="en-US" sz="1200" dirty="0"/>
              <a:t>E - Element</a:t>
            </a:r>
          </a:p>
          <a:p>
            <a:r>
              <a:rPr lang="en-US" sz="1200" dirty="0"/>
              <a:t>K - Key</a:t>
            </a:r>
          </a:p>
          <a:p>
            <a:r>
              <a:rPr lang="en-US" sz="1200" dirty="0"/>
              <a:t>N - Number</a:t>
            </a:r>
          </a:p>
          <a:p>
            <a:r>
              <a:rPr lang="en-US" sz="1200" dirty="0"/>
              <a:t>V - Value</a:t>
            </a:r>
          </a:p>
          <a:p>
            <a:pPr algn="ctr"/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622566" y="3347145"/>
            <a:ext cx="1225657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Type </a:t>
            </a:r>
            <a:r>
              <a:rPr lang="en-US" sz="1200" dirty="0" smtClean="0"/>
              <a:t>Parameters</a:t>
            </a:r>
            <a:endParaRPr lang="en-US" sz="12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5715000" y="3322725"/>
            <a:ext cx="3048000" cy="889647"/>
          </a:xfrm>
          <a:prstGeom prst="wedgeRoundRectCallout">
            <a:avLst>
              <a:gd name="adj1" fmla="val -74271"/>
              <a:gd name="adj2" fmla="val 1455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type parameters naming conventions are important to learn generics thoroughly. The commonly type </a:t>
            </a:r>
            <a:r>
              <a:rPr lang="en-US" sz="1200" dirty="0" smtClean="0"/>
              <a:t>parameters are here.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99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79976</TotalTime>
  <Words>58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8214</cp:revision>
  <dcterms:created xsi:type="dcterms:W3CDTF">2006-08-16T00:00:00Z</dcterms:created>
  <dcterms:modified xsi:type="dcterms:W3CDTF">2017-02-08T08:42:01Z</dcterms:modified>
</cp:coreProperties>
</file>