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1837"/>
            <a:ext cx="186525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Unknown Wildcard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191000" y="1287462"/>
            <a:ext cx="4572000" cy="1560513"/>
          </a:xfrm>
          <a:prstGeom prst="wedgeRoundRectCallout">
            <a:avLst>
              <a:gd name="adj1" fmla="val -65151"/>
              <a:gd name="adj2" fmla="val -1450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List&lt;?&gt;</a:t>
            </a:r>
            <a:r>
              <a:rPr lang="en-US" sz="1200" dirty="0"/>
              <a:t> means a list typed to an unknown </a:t>
            </a:r>
            <a:r>
              <a:rPr lang="en-US" sz="1200" dirty="0" smtClean="0"/>
              <a:t>type.</a:t>
            </a:r>
            <a:r>
              <a:rPr lang="en-US" sz="1200" dirty="0"/>
              <a:t>  This could be a </a:t>
            </a:r>
            <a:r>
              <a:rPr lang="en-US" sz="1200" dirty="0" smtClean="0"/>
              <a:t>List&lt;Employee&gt;, </a:t>
            </a:r>
            <a:r>
              <a:rPr lang="en-US" sz="1200" dirty="0"/>
              <a:t>a </a:t>
            </a:r>
            <a:r>
              <a:rPr lang="en-US" sz="1200" dirty="0" smtClean="0"/>
              <a:t>List&lt;Integer&gt;, </a:t>
            </a:r>
            <a:r>
              <a:rPr lang="en-US" sz="1200" dirty="0"/>
              <a:t>a </a:t>
            </a:r>
            <a:r>
              <a:rPr lang="en-US" sz="1200" dirty="0"/>
              <a:t>List&lt;String&gt;</a:t>
            </a:r>
            <a:r>
              <a:rPr lang="en-US" sz="1200" dirty="0"/>
              <a:t> etc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Since the you do not know what type the </a:t>
            </a:r>
            <a:r>
              <a:rPr lang="en-US" sz="1200" dirty="0"/>
              <a:t>List</a:t>
            </a:r>
            <a:r>
              <a:rPr lang="en-US" sz="1200" dirty="0"/>
              <a:t> is typed to, you can only read from the collection, and you can only treat the objects read as being </a:t>
            </a:r>
            <a:r>
              <a:rPr lang="en-US" sz="1200" dirty="0"/>
              <a:t>Object</a:t>
            </a:r>
            <a:r>
              <a:rPr lang="en-US" sz="1200" dirty="0"/>
              <a:t> instances. 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52600"/>
            <a:ext cx="3105150" cy="11049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79982</TotalTime>
  <Words>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8221</cp:revision>
  <dcterms:created xsi:type="dcterms:W3CDTF">2006-08-16T00:00:00Z</dcterms:created>
  <dcterms:modified xsi:type="dcterms:W3CDTF">2017-02-14T07:39:37Z</dcterms:modified>
</cp:coreProperties>
</file>