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4" r:id="rId3"/>
    <p:sldId id="43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ZoneOffs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078537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9951"/>
            <a:ext cx="8999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ZoneOffset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219201" y="1143000"/>
            <a:ext cx="6629400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java.time.ZoneOffset </a:t>
            </a:r>
            <a:r>
              <a:rPr lang="en-US" sz="1200" dirty="0"/>
              <a:t>class represents a time-zone offset from Greenwich/UTC, such as +02:00.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9951"/>
            <a:ext cx="8999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ZoneOffset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360438"/>
            <a:ext cx="75438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Following are the fields for </a:t>
            </a:r>
            <a:r>
              <a:rPr lang="en-US" sz="1200" b="1" dirty="0"/>
              <a:t>Java.time.ZoneOffset</a:t>
            </a:r>
            <a:r>
              <a:rPr lang="en-US" sz="1200" dirty="0"/>
              <a:t> class </a:t>
            </a:r>
            <a:endParaRPr lang="en-US" sz="1200" b="1" dirty="0" smtClean="0"/>
          </a:p>
          <a:p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static </a:t>
            </a:r>
            <a:r>
              <a:rPr lang="en-US" sz="1200" b="1" dirty="0"/>
              <a:t>ZoneOffset MAX</a:t>
            </a:r>
            <a:r>
              <a:rPr lang="en-US" sz="1200" dirty="0"/>
              <a:t> - Constant for the maximum supported offset.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static ZoneOffset MIN</a:t>
            </a:r>
            <a:r>
              <a:rPr lang="en-US" sz="1200" dirty="0"/>
              <a:t> - Constant for the minimum supported offset.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static ZoneOffset UTC</a:t>
            </a:r>
            <a:r>
              <a:rPr lang="en-US" sz="1200" dirty="0"/>
              <a:t> - The time-zone offset for UTC, with an ID of 'Z'.</a:t>
            </a:r>
          </a:p>
        </p:txBody>
      </p:sp>
    </p:spTree>
    <p:extLst>
      <p:ext uri="{BB962C8B-B14F-4D97-AF65-F5344CB8AC3E}">
        <p14:creationId xmlns:p14="http://schemas.microsoft.com/office/powerpoint/2010/main" val="17133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docs.oracle.com/javase/8/docs/api/index.html?java/time/ZoneOffset.html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80211</TotalTime>
  <Words>18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8365</cp:revision>
  <dcterms:created xsi:type="dcterms:W3CDTF">2006-08-16T00:00:00Z</dcterms:created>
  <dcterms:modified xsi:type="dcterms:W3CDTF">2017-10-24T09:48:12Z</dcterms:modified>
</cp:coreProperties>
</file>