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synchronized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33400"/>
            <a:ext cx="375481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If there </a:t>
            </a:r>
            <a:r>
              <a:rPr lang="en-US" sz="1200" dirty="0"/>
              <a:t>is no synchronization, </a:t>
            </a:r>
            <a:r>
              <a:rPr lang="en-US" sz="1200" dirty="0" smtClean="0"/>
              <a:t>output will be </a:t>
            </a:r>
            <a:r>
              <a:rPr lang="en-US" sz="1200" dirty="0"/>
              <a:t>inconsistent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If there is </a:t>
            </a:r>
            <a:r>
              <a:rPr lang="en-US" sz="1200" dirty="0" smtClean="0"/>
              <a:t>synchronization</a:t>
            </a:r>
            <a:r>
              <a:rPr lang="en-US" sz="1200" dirty="0"/>
              <a:t>, output will be </a:t>
            </a:r>
            <a:r>
              <a:rPr lang="en-US" sz="1200" dirty="0" smtClean="0"/>
              <a:t>consistent.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09737"/>
            <a:ext cx="3324225" cy="2676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Rectangular Callout 12"/>
          <p:cNvSpPr/>
          <p:nvPr/>
        </p:nvSpPr>
        <p:spPr>
          <a:xfrm>
            <a:off x="384175" y="1633537"/>
            <a:ext cx="3883025" cy="1981200"/>
          </a:xfrm>
          <a:prstGeom prst="wedgeRectCallout">
            <a:avLst>
              <a:gd name="adj1" fmla="val 60361"/>
              <a:gd name="adj2" fmla="val -195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declare any method as synchronized, it is known as synchronized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Synchronized method is used to lock an object for any shared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thread invokes a synchronized method, it automatically acquires the lock for that object and releases it when the thread completes its task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79694</TotalTime>
  <Words>79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8042</cp:revision>
  <dcterms:created xsi:type="dcterms:W3CDTF">2006-08-16T00:00:00Z</dcterms:created>
  <dcterms:modified xsi:type="dcterms:W3CDTF">2016-12-12T08:15:13Z</dcterms:modified>
</cp:coreProperties>
</file>