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21838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synchronized method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09737"/>
            <a:ext cx="3324225" cy="26765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4495800" y="457200"/>
            <a:ext cx="3984937" cy="10156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If there </a:t>
            </a:r>
            <a:r>
              <a:rPr lang="en-US" sz="1200" dirty="0"/>
              <a:t>is no synchronization, </a:t>
            </a:r>
            <a:r>
              <a:rPr lang="en-US" sz="1200" dirty="0" smtClean="0"/>
              <a:t>output will be </a:t>
            </a:r>
            <a:r>
              <a:rPr lang="en-US" sz="1200" dirty="0"/>
              <a:t>inconsistent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there is </a:t>
            </a:r>
            <a:r>
              <a:rPr lang="en-US" sz="1200" dirty="0" smtClean="0"/>
              <a:t>synchronization</a:t>
            </a:r>
            <a:r>
              <a:rPr lang="en-US" sz="1200" dirty="0"/>
              <a:t>, output will be </a:t>
            </a:r>
            <a:r>
              <a:rPr lang="en-US" sz="1200" dirty="0" smtClean="0"/>
              <a:t>consistent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When Race condition occur, we will </a:t>
            </a:r>
            <a:r>
              <a:rPr lang="en-US" sz="1200" dirty="0"/>
              <a:t>get </a:t>
            </a:r>
            <a:r>
              <a:rPr lang="en-US" sz="1200" dirty="0" smtClean="0"/>
              <a:t>inconsistent result.</a:t>
            </a:r>
            <a:endParaRPr lang="en-US" sz="1200" dirty="0"/>
          </a:p>
        </p:txBody>
      </p:sp>
      <p:sp>
        <p:nvSpPr>
          <p:cNvPr id="9" name="Rectangular Callout 8"/>
          <p:cNvSpPr/>
          <p:nvPr/>
        </p:nvSpPr>
        <p:spPr>
          <a:xfrm>
            <a:off x="279400" y="1749088"/>
            <a:ext cx="3883025" cy="2841962"/>
          </a:xfrm>
          <a:prstGeom prst="wedgeRectCallout">
            <a:avLst>
              <a:gd name="adj1" fmla="val 60361"/>
              <a:gd name="adj2" fmla="val -1959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If </a:t>
            </a:r>
            <a:r>
              <a:rPr lang="en-US" sz="1200" dirty="0"/>
              <a:t>you declare any method as synchronized, it is known as synchronized 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Synchronized method is used to lock an object for any shared resource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a thread invokes a synchronized method, it automatically acquires the lock for that object and releases it when the thread completes its task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Using Synchronized methods is a way to accomplish synchronization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Synchronized method will be </a:t>
            </a:r>
            <a:r>
              <a:rPr lang="en-US" sz="1200" dirty="0"/>
              <a:t>available to only one thread at a </a:t>
            </a:r>
            <a:r>
              <a:rPr lang="en-US" sz="1200" dirty="0" smtClean="0"/>
              <a:t>time.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51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79694</TotalTime>
  <Words>90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8044</cp:revision>
  <dcterms:created xsi:type="dcterms:W3CDTF">2006-08-16T00:00:00Z</dcterms:created>
  <dcterms:modified xsi:type="dcterms:W3CDTF">2016-12-14T07:31:37Z</dcterms:modified>
</cp:coreProperties>
</file>