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2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42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12/13/2016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733800" y="21838"/>
            <a:ext cx="1447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Synchronized </a:t>
            </a:r>
            <a:r>
              <a:rPr lang="en-US" sz="1200" dirty="0"/>
              <a:t>block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" y="2362200"/>
            <a:ext cx="3305175" cy="79057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5" name="Rectangular Callout 4"/>
          <p:cNvSpPr/>
          <p:nvPr/>
        </p:nvSpPr>
        <p:spPr>
          <a:xfrm>
            <a:off x="4038600" y="1219200"/>
            <a:ext cx="4495800" cy="2971800"/>
          </a:xfrm>
          <a:prstGeom prst="wedgeRectCallout">
            <a:avLst>
              <a:gd name="adj1" fmla="val -62284"/>
              <a:gd name="adj2" fmla="val 473"/>
            </a:avLst>
          </a:prstGeom>
          <a:ln w="3175"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Synchronized block can be used to perform synchronization on any specific resource of the method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Suppose you have 50 lines of code in your method, but you want to synchronize only 5 lines, you can use synchronized block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If you put all the codes of the method in the synchronized block, it will work same as the synchronized method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Synchronized block is used to lock an object for any shared resource.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Scope of synchronized block is smaller than the method</a:t>
            </a:r>
            <a:r>
              <a:rPr lang="en-US" sz="1200" dirty="0" smtClean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1518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79715</TotalTime>
  <Words>91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8053</cp:revision>
  <dcterms:created xsi:type="dcterms:W3CDTF">2006-08-16T00:00:00Z</dcterms:created>
  <dcterms:modified xsi:type="dcterms:W3CDTF">2016-12-13T12:53:38Z</dcterms:modified>
</cp:coreProperties>
</file>