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10000" y="9951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Reflection in Java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2263"/>
            <a:ext cx="3117850" cy="2032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273425" y="465138"/>
            <a:ext cx="5794375" cy="2506662"/>
          </a:xfrm>
          <a:prstGeom prst="wedgeRoundRectCallout">
            <a:avLst>
              <a:gd name="adj1" fmla="val -68541"/>
              <a:gd name="adj2" fmla="val -18098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Reflection is an API which is used to examine or modify the behavior of methods, classes, interfaces at runtime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/>
              <a:t>The required classes for reflection are provided under </a:t>
            </a:r>
            <a:r>
              <a:rPr lang="en-US" sz="1200" dirty="0">
                <a:solidFill>
                  <a:srgbClr val="C00000"/>
                </a:solidFill>
              </a:rPr>
              <a:t>java.lang.reflect </a:t>
            </a:r>
            <a:r>
              <a:rPr lang="en-US" sz="1200" dirty="0"/>
              <a:t>package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/>
              <a:t>Reflection gives us information about the class to which an object belongs and also the methods of that class which can be executed by using the object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dirty="0"/>
              <a:t>Through reflection we can invoke methods at runtime irrespective of the access specifier used with them.</a:t>
            </a:r>
          </a:p>
          <a:p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228601" y="3276600"/>
            <a:ext cx="8458200" cy="1447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1200" dirty="0"/>
              <a:t>Reflection can be used to get information about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b="1" dirty="0"/>
              <a:t>Class</a:t>
            </a:r>
            <a:r>
              <a:rPr lang="en-US" sz="1200" dirty="0"/>
              <a:t> The getClass() method is used to get the name of the class to which an object belongs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b="1" dirty="0"/>
              <a:t>Constructors</a:t>
            </a:r>
            <a:r>
              <a:rPr lang="en-US" sz="1200" dirty="0"/>
              <a:t> The getConstructors() method is used to get the public constructors of the class to which an object belongs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 fontAlgn="base">
              <a:buFont typeface="Wingdings" pitchFamily="2" charset="2"/>
              <a:buChar char="ü"/>
            </a:pPr>
            <a:r>
              <a:rPr lang="en-US" sz="1200" b="1" dirty="0"/>
              <a:t>Methods</a:t>
            </a:r>
            <a:r>
              <a:rPr lang="en-US" sz="1200" dirty="0"/>
              <a:t> The getMethods() method is used to get the public methods of the class to which an objects belongs.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80088</TotalTime>
  <Words>45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8298</cp:revision>
  <dcterms:created xsi:type="dcterms:W3CDTF">2006-08-16T00:00:00Z</dcterms:created>
  <dcterms:modified xsi:type="dcterms:W3CDTF">2017-07-19T12:39:49Z</dcterms:modified>
</cp:coreProperties>
</file>