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synchronized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6300" y="685800"/>
            <a:ext cx="3984937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there </a:t>
            </a:r>
            <a:r>
              <a:rPr lang="en-US" sz="1200" dirty="0"/>
              <a:t>is no synchronization, </a:t>
            </a:r>
            <a:r>
              <a:rPr lang="en-US" sz="1200" dirty="0" smtClean="0"/>
              <a:t>output will be </a:t>
            </a:r>
            <a:r>
              <a:rPr lang="en-US" sz="1200" dirty="0"/>
              <a:t>inconsistent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there is </a:t>
            </a:r>
            <a:r>
              <a:rPr lang="en-US" sz="1200" dirty="0" smtClean="0"/>
              <a:t>synchronization</a:t>
            </a:r>
            <a:r>
              <a:rPr lang="en-US" sz="1200" dirty="0"/>
              <a:t>, output will be </a:t>
            </a:r>
            <a:r>
              <a:rPr lang="en-US" sz="1200" dirty="0" smtClean="0"/>
              <a:t>consistent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Race condition occur, we will </a:t>
            </a:r>
            <a:r>
              <a:rPr lang="en-US" sz="1200" dirty="0"/>
              <a:t>get </a:t>
            </a:r>
            <a:r>
              <a:rPr lang="en-US" sz="1200" dirty="0" smtClean="0"/>
              <a:t>inconsistent result.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57200" y="1749088"/>
            <a:ext cx="3883025" cy="2841962"/>
          </a:xfrm>
          <a:prstGeom prst="wedgeRectCallout">
            <a:avLst>
              <a:gd name="adj1" fmla="val 60361"/>
              <a:gd name="adj2" fmla="val -195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declare any method as synchronized, it is known as synchronized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Synchronized method is used to lock an object for any shared resource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a thread invokes a synchronized method, it automatically acquires the lock for that object and releases it when the thread completes its task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Using Synchronized methods is a way to accomplish synchronization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Synchronized method will be </a:t>
            </a:r>
            <a:r>
              <a:rPr lang="en-US" sz="1200" dirty="0"/>
              <a:t>available to only one thread at a </a:t>
            </a:r>
            <a:r>
              <a:rPr lang="en-US" sz="1200" dirty="0" smtClean="0"/>
              <a:t>time.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686175" cy="23812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79699</TotalTime>
  <Words>90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8047</cp:revision>
  <dcterms:created xsi:type="dcterms:W3CDTF">2006-08-16T00:00:00Z</dcterms:created>
  <dcterms:modified xsi:type="dcterms:W3CDTF">2016-12-14T07:31:44Z</dcterms:modified>
</cp:coreProperties>
</file>