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las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Reflection API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7000" y="914400"/>
            <a:ext cx="8912225" cy="3200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Using Java Reflection </a:t>
            </a:r>
            <a:r>
              <a:rPr lang="en-US" sz="1200" dirty="0" smtClean="0">
                <a:solidFill>
                  <a:schemeClr val="tx1"/>
                </a:solidFill>
              </a:rPr>
              <a:t>we </a:t>
            </a:r>
            <a:r>
              <a:rPr lang="en-US" sz="1200" dirty="0">
                <a:solidFill>
                  <a:schemeClr val="tx1"/>
                </a:solidFill>
              </a:rPr>
              <a:t>can inspect Java classes at runtime. Inspecting classes is often the first thing </a:t>
            </a:r>
            <a:r>
              <a:rPr lang="en-US" sz="1200" dirty="0" smtClean="0">
                <a:solidFill>
                  <a:schemeClr val="tx1"/>
                </a:solidFill>
              </a:rPr>
              <a:t>we </a:t>
            </a:r>
            <a:r>
              <a:rPr lang="en-US" sz="1200" dirty="0">
                <a:solidFill>
                  <a:schemeClr val="tx1"/>
                </a:solidFill>
              </a:rPr>
              <a:t>do when using Reflection. From the classes </a:t>
            </a:r>
            <a:r>
              <a:rPr lang="en-US" sz="1200" dirty="0" smtClean="0">
                <a:solidFill>
                  <a:schemeClr val="tx1"/>
                </a:solidFill>
              </a:rPr>
              <a:t>we </a:t>
            </a:r>
            <a:r>
              <a:rPr lang="en-US" sz="1200" dirty="0">
                <a:solidFill>
                  <a:schemeClr val="tx1"/>
                </a:solidFill>
              </a:rPr>
              <a:t>can obtain information about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Class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smtClean="0">
                <a:solidFill>
                  <a:schemeClr val="tx1"/>
                </a:solidFill>
              </a:rPr>
              <a:t>Modifiers </a:t>
            </a:r>
            <a:r>
              <a:rPr lang="en-US" sz="1200" dirty="0">
                <a:solidFill>
                  <a:schemeClr val="tx1"/>
                </a:solidFill>
              </a:rPr>
              <a:t>(public, private, synchronized etc.)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Package Info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Superclass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Implemented Interfaces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Constructors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Methods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Fields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Annotations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plus a lot more information related to Java classes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Reflection API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371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docs.oracle.com/javase/8/docs/api/java/lang/Class.html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80087</TotalTime>
  <Words>64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8300</cp:revision>
  <dcterms:created xsi:type="dcterms:W3CDTF">2006-08-16T00:00:00Z</dcterms:created>
  <dcterms:modified xsi:type="dcterms:W3CDTF">2017-06-28T13:51:34Z</dcterms:modified>
</cp:coreProperties>
</file>