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67100" y="995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Reference to a Static Method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8039" y="2705100"/>
            <a:ext cx="3647922" cy="3693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ContainingClass::staticMethodName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14600" y="914400"/>
            <a:ext cx="4343400" cy="1069848"/>
          </a:xfrm>
          <a:prstGeom prst="wedgeRoundRectCallout">
            <a:avLst>
              <a:gd name="adj1" fmla="val -2850"/>
              <a:gd name="adj2" fmla="val 11778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reference is used to refer method of functional interface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refer to static method defined in the class. Following is the syntax 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67100" y="995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Reference to a Static Method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38176"/>
            <a:ext cx="4724400" cy="4057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Elbow Connector 8"/>
          <p:cNvCxnSpPr/>
          <p:nvPr/>
        </p:nvCxnSpPr>
        <p:spPr>
          <a:xfrm rot="10800000">
            <a:off x="3473450" y="2135188"/>
            <a:ext cx="1295400" cy="704850"/>
          </a:xfrm>
          <a:prstGeom prst="bentConnector3">
            <a:avLst>
              <a:gd name="adj1" fmla="val 73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4835524" y="1522540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5029200" y="2840040"/>
            <a:ext cx="1219200" cy="1065211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80060</TotalTime>
  <Words>17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8273</cp:revision>
  <dcterms:created xsi:type="dcterms:W3CDTF">2006-08-16T00:00:00Z</dcterms:created>
  <dcterms:modified xsi:type="dcterms:W3CDTF">2017-03-10T13:16:17Z</dcterms:modified>
</cp:coreProperties>
</file>