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Yea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69" y="2362200"/>
            <a:ext cx="6316663" cy="1590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219201" y="1143000"/>
            <a:ext cx="6629400" cy="612648"/>
          </a:xfrm>
          <a:prstGeom prst="wedgeRoundRectCallout">
            <a:avLst>
              <a:gd name="adj1" fmla="val -25507"/>
              <a:gd name="adj2" fmla="val 1884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java.time.Year</a:t>
            </a:r>
            <a:r>
              <a:rPr lang="en-US" sz="1200" dirty="0"/>
              <a:t> class represents a year in the ISO-8601 calendar system, such as </a:t>
            </a:r>
            <a:r>
              <a:rPr lang="en-US" sz="1200" dirty="0" smtClean="0"/>
              <a:t>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docs.oracle.com/javase/8/docs/api/index.html?java/time/Year.html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80222</TotalTime>
  <Words>11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8369</cp:revision>
  <dcterms:created xsi:type="dcterms:W3CDTF">2006-08-16T00:00:00Z</dcterms:created>
  <dcterms:modified xsi:type="dcterms:W3CDTF">2017-10-26T07:05:26Z</dcterms:modified>
</cp:coreProperties>
</file>