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las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8/docs/api/java/lang/reflect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Reflection API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7000" y="914400"/>
            <a:ext cx="8912225" cy="3200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Java </a:t>
            </a:r>
            <a:r>
              <a:rPr lang="en-US" sz="1200" b="1" dirty="0">
                <a:solidFill>
                  <a:srgbClr val="C00000"/>
                </a:solidFill>
              </a:rPr>
              <a:t>Reflection </a:t>
            </a:r>
            <a:r>
              <a:rPr lang="en-US" sz="1200" dirty="0"/>
              <a:t>is a </a:t>
            </a:r>
            <a:r>
              <a:rPr lang="en-US" sz="1200" i="1" dirty="0"/>
              <a:t>process of examining or modifying the run time behavior of a class at run time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 </a:t>
            </a:r>
            <a:r>
              <a:rPr lang="en-US" sz="1200" b="1" dirty="0" smtClean="0">
                <a:solidFill>
                  <a:srgbClr val="C00000"/>
                </a:solidFill>
              </a:rPr>
              <a:t>java.lang.Class</a:t>
            </a:r>
            <a:r>
              <a:rPr lang="en-US" sz="1200" dirty="0" smtClean="0"/>
              <a:t> class </a:t>
            </a:r>
            <a:r>
              <a:rPr lang="en-US" sz="1200" dirty="0"/>
              <a:t> </a:t>
            </a:r>
            <a:r>
              <a:rPr lang="en-US" sz="1200" dirty="0" smtClean="0"/>
              <a:t>performs two tasks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 smtClean="0"/>
              <a:t> Provides </a:t>
            </a:r>
            <a:r>
              <a:rPr lang="en-US" sz="1200" dirty="0"/>
              <a:t>methods to get the metadata of a class at run time.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 </a:t>
            </a:r>
            <a:r>
              <a:rPr lang="en-US" sz="1200" dirty="0" smtClean="0"/>
              <a:t>Provides </a:t>
            </a:r>
            <a:r>
              <a:rPr lang="en-US" sz="1200" dirty="0"/>
              <a:t>methods to examine and change the run time behavior of a class.</a:t>
            </a:r>
          </a:p>
          <a:p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b="1" dirty="0">
                <a:solidFill>
                  <a:srgbClr val="C00000"/>
                </a:solidFill>
              </a:rPr>
              <a:t>java.lang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and </a:t>
            </a:r>
            <a:r>
              <a:rPr lang="en-US" sz="1200" b="1" dirty="0">
                <a:solidFill>
                  <a:srgbClr val="C00000"/>
                </a:solidFill>
              </a:rPr>
              <a:t>java.lang.reflect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packages provide classes for java reflection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Reflection API is mainly used in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IDE (Integrated Development Environment) e.g. Eclipse, MyEclipse, NetBeans etc.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Debugger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Test Tools etc.</a:t>
            </a:r>
          </a:p>
          <a:p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Reflection API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docs.oracle.com/javase/8/docs/api/java/lang/Class.html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docs.oracle.com/javase/8/docs/api/java/lang/reflect/package-summary.html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80084</TotalTime>
  <Words>16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8296</cp:revision>
  <dcterms:created xsi:type="dcterms:W3CDTF">2006-08-16T00:00:00Z</dcterms:created>
  <dcterms:modified xsi:type="dcterms:W3CDTF">2017-06-15T08:27:59Z</dcterms:modified>
</cp:coreProperties>
</file>