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1838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Callstack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79875"/>
              </p:ext>
            </p:extLst>
          </p:nvPr>
        </p:nvGraphicFramePr>
        <p:xfrm>
          <a:off x="838200" y="1371600"/>
          <a:ext cx="1720850" cy="2552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850"/>
              </a:tblGrid>
              <a:tr h="1551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16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7732"/>
              </p:ext>
            </p:extLst>
          </p:nvPr>
        </p:nvGraphicFramePr>
        <p:xfrm>
          <a:off x="6553200" y="1371600"/>
          <a:ext cx="1720850" cy="2552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850"/>
              </a:tblGrid>
              <a:tr h="1551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16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16361"/>
              </p:ext>
            </p:extLst>
          </p:nvPr>
        </p:nvGraphicFramePr>
        <p:xfrm>
          <a:off x="3505200" y="1371600"/>
          <a:ext cx="1720850" cy="2552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850"/>
              </a:tblGrid>
              <a:tr h="1551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16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4036367"/>
            <a:ext cx="94564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    Stack A</a:t>
            </a:r>
          </a:p>
          <a:p>
            <a:r>
              <a:rPr lang="en-US" sz="1200" dirty="0" smtClean="0"/>
              <a:t>main thread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31157" y="4005559"/>
            <a:ext cx="86944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 Stack B</a:t>
            </a:r>
            <a:br>
              <a:rPr lang="en-US" sz="1200" dirty="0" smtClean="0"/>
            </a:br>
            <a:r>
              <a:rPr lang="en-US" sz="1200" dirty="0" smtClean="0"/>
              <a:t>t1 thread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5305" y="4036366"/>
            <a:ext cx="76290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  Stack C</a:t>
            </a:r>
            <a:br>
              <a:rPr lang="en-US" sz="1200" dirty="0" smtClean="0"/>
            </a:br>
            <a:r>
              <a:rPr lang="en-US" sz="1200" dirty="0" smtClean="0"/>
              <a:t>t2 thread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352800" y="824299"/>
            <a:ext cx="266598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Each thread run in a separate </a:t>
            </a:r>
            <a:r>
              <a:rPr lang="en-US" sz="1200" b="1" dirty="0" smtClean="0"/>
              <a:t>callstack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79448</TotalTime>
  <Words>26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7927</cp:revision>
  <dcterms:created xsi:type="dcterms:W3CDTF">2006-08-16T00:00:00Z</dcterms:created>
  <dcterms:modified xsi:type="dcterms:W3CDTF">2016-11-30T07:43:44Z</dcterms:modified>
</cp:coreProperties>
</file>