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7976" y="474662"/>
            <a:ext cx="8531225" cy="3411537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600" b="1" dirty="0">
                <a:solidFill>
                  <a:srgbClr val="0070C0"/>
                </a:solidFill>
              </a:rPr>
              <a:t>^([01]?\\d\\d?|2[0-4]\\d|25[0-5])\\.([01]?\\d\\d?|2[0-4]\\d|25[0-5])\\.</a:t>
            </a:r>
          </a:p>
          <a:p>
            <a:r>
              <a:rPr lang="pl-PL" sz="1600" b="1" dirty="0">
                <a:solidFill>
                  <a:srgbClr val="0070C0"/>
                </a:solidFill>
              </a:rPr>
              <a:t>([01]?\\d\\d?|2[0-4]\\d|25[0-5])\\.([01]?\\d\\d?|2[0-4]\\d|25[0-5])$</a:t>
            </a:r>
            <a:r>
              <a:rPr lang="en-US" sz="1600" b="1" dirty="0" smtClean="0">
                <a:solidFill>
                  <a:srgbClr val="0070C0"/>
                </a:solidFill>
              </a:rPr>
              <a:t/>
            </a:r>
            <a:br>
              <a:rPr lang="en-US" sz="1600" b="1" dirty="0" smtClean="0">
                <a:solidFill>
                  <a:srgbClr val="0070C0"/>
                </a:solidFill>
              </a:rPr>
            </a:br>
            <a:endParaRPr lang="en-US" sz="1600" b="1" dirty="0" smtClean="0">
              <a:solidFill>
                <a:srgbClr val="0070C0"/>
              </a:solidFill>
            </a:endParaRPr>
          </a:p>
          <a:p>
            <a:r>
              <a:rPr lang="en-US" sz="1000" b="1" dirty="0">
                <a:solidFill>
                  <a:srgbClr val="C00000"/>
                </a:solidFill>
              </a:rPr>
              <a:t>^		#start of the line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(		#  start of group #1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  [01]?\\d\\d? #    Can be one or two digits. If three digits appear, it must start either 0 or 1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		#    </a:t>
            </a:r>
            <a:r>
              <a:rPr lang="en-US" sz="1000" b="1" dirty="0" err="1">
                <a:solidFill>
                  <a:srgbClr val="C00000"/>
                </a:solidFill>
              </a:rPr>
              <a:t>e.g</a:t>
            </a:r>
            <a:r>
              <a:rPr lang="en-US" sz="1000" b="1" dirty="0">
                <a:solidFill>
                  <a:srgbClr val="C00000"/>
                </a:solidFill>
              </a:rPr>
              <a:t> ([0-9], [0-9][0-9],[0-1][0-9][0-9])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   |		#    ...or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  2[0-4]\\d	#    start with 2, follow by 0-4 and end with any digit (2[0-4][0-9])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   |           #    ...or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  25[0-5]      #    start with 2, follow by 5 and ends with 0-5 (25[0-5])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)		#  end of group #2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 \.            #  follow by a dot "."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....            # repeat with 3 times (3x)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$		#end of the line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74237"/>
            <a:ext cx="25433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IP Address Regular </a:t>
            </a:r>
            <a:r>
              <a:rPr lang="en-US" sz="1200" dirty="0"/>
              <a:t>Expression Pattern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27050" y="4267200"/>
            <a:ext cx="8616950" cy="666750"/>
          </a:xfrm>
          <a:prstGeom prst="wedgeRoundRectCallout">
            <a:avLst>
              <a:gd name="adj1" fmla="val -17437"/>
              <a:gd name="adj2" fmla="val -1230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Whole combination means, digit from 0 to 255 and follow by a dot “.”, repeat 4 time and ending with no dot “.” Valid IP address format is “0-255.0-255.0-255.0-255”.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80130</TotalTime>
  <Words>82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8338</cp:revision>
  <dcterms:created xsi:type="dcterms:W3CDTF">2006-08-16T00:00:00Z</dcterms:created>
  <dcterms:modified xsi:type="dcterms:W3CDTF">2017-08-16T10:39:27Z</dcterms:modified>
</cp:coreProperties>
</file>