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6" r:id="rId2"/>
    <p:sldId id="42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38600" y="1162050"/>
            <a:ext cx="5029200" cy="3276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Scheduling</a:t>
            </a:r>
            <a:endParaRPr lang="en-US" sz="1200" dirty="0"/>
          </a:p>
        </p:txBody>
      </p:sp>
      <p:sp>
        <p:nvSpPr>
          <p:cNvPr id="8" name="Freeform 7"/>
          <p:cNvSpPr/>
          <p:nvPr/>
        </p:nvSpPr>
        <p:spPr>
          <a:xfrm>
            <a:off x="5014747" y="1695449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7489485" y="1695450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248220" y="1495425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2075" y="3571872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17987" y="3609975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3923" y="3433373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84150" y="533400"/>
            <a:ext cx="3625850" cy="1593913"/>
          </a:xfrm>
          <a:prstGeom prst="wedgeRoundRectCallout">
            <a:avLst>
              <a:gd name="adj1" fmla="val 66909"/>
              <a:gd name="adj2" fmla="val 40399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JVM schedules </a:t>
            </a:r>
            <a:r>
              <a:rPr lang="en-US" sz="1200" dirty="0" smtClean="0"/>
              <a:t> the thread using </a:t>
            </a:r>
            <a:r>
              <a:rPr lang="en-US" sz="1200" dirty="0"/>
              <a:t>a </a:t>
            </a:r>
            <a:r>
              <a:rPr lang="en-US" sz="1200" dirty="0" smtClean="0"/>
              <a:t>preemptive, priority based </a:t>
            </a:r>
            <a:r>
              <a:rPr lang="en-US" sz="1200" dirty="0"/>
              <a:t>scheduling algorithm</a:t>
            </a:r>
            <a:r>
              <a:rPr lang="en-US" sz="1200" dirty="0" smtClean="0"/>
              <a:t>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All </a:t>
            </a:r>
            <a:r>
              <a:rPr lang="en-US" sz="1200" dirty="0"/>
              <a:t>Java threads have a priority and the thread with he highest priority is scheduled to run by the JVM.In case two threads have the same priority a FIFO ordering is followed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184150" y="2951517"/>
            <a:ext cx="3625850" cy="1925283"/>
          </a:xfrm>
          <a:prstGeom prst="wedgeRoundRectCallout">
            <a:avLst>
              <a:gd name="adj1" fmla="val 62706"/>
              <a:gd name="adj2" fmla="val -17567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different thread is invoked to run in case one of the following events occur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The </a:t>
            </a:r>
            <a:r>
              <a:rPr lang="en-US" sz="1200" dirty="0"/>
              <a:t>currently running thread exits the Runnable state </a:t>
            </a:r>
            <a:r>
              <a:rPr lang="en-US" sz="1200" dirty="0" smtClean="0"/>
              <a:t>i.e. </a:t>
            </a:r>
            <a:r>
              <a:rPr lang="en-US" sz="1200" dirty="0"/>
              <a:t>either blocks or terminates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 </a:t>
            </a:r>
            <a:r>
              <a:rPr lang="en-US" sz="1200" dirty="0"/>
              <a:t>thread with a higher priority than the thread currently running enters the Runnable state. The lower priority thread is preempted and the higher priority thread is scheduled to run.</a:t>
            </a:r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67200" y="1162050"/>
            <a:ext cx="4800600" cy="3276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Scheduling</a:t>
            </a:r>
            <a:endParaRPr lang="en-US" sz="1200" dirty="0"/>
          </a:p>
        </p:txBody>
      </p:sp>
      <p:sp>
        <p:nvSpPr>
          <p:cNvPr id="8" name="Freeform 7"/>
          <p:cNvSpPr/>
          <p:nvPr/>
        </p:nvSpPr>
        <p:spPr>
          <a:xfrm>
            <a:off x="5014747" y="1695449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7489485" y="1695450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248220" y="1495425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2075" y="3571872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17987" y="3609975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3923" y="3433373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84150" y="365093"/>
            <a:ext cx="3625850" cy="1593913"/>
          </a:xfrm>
          <a:prstGeom prst="wedgeRoundRectCallout">
            <a:avLst>
              <a:gd name="adj1" fmla="val 70061"/>
              <a:gd name="adj2" fmla="val 52948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Time Slicing is dependent on the implementation</a:t>
            </a:r>
            <a:r>
              <a:rPr lang="en-US" sz="1200" b="1" dirty="0" smtClean="0"/>
              <a:t>.</a:t>
            </a:r>
            <a:br>
              <a:rPr lang="en-US" sz="1200" b="1" dirty="0" smtClean="0"/>
            </a:br>
            <a:endParaRPr lang="en-US" sz="1200" b="1" dirty="0"/>
          </a:p>
          <a:p>
            <a:r>
              <a:rPr lang="en-US" sz="1200" dirty="0"/>
              <a:t>A thread can voluntarily yield control through the </a:t>
            </a:r>
            <a:r>
              <a:rPr lang="en-US" sz="1200" b="1" dirty="0">
                <a:solidFill>
                  <a:srgbClr val="C00000"/>
                </a:solidFill>
              </a:rPr>
              <a:t>yield()</a:t>
            </a:r>
            <a:r>
              <a:rPr lang="en-US" sz="1200" dirty="0"/>
              <a:t> method. Whenever a thread </a:t>
            </a:r>
            <a:r>
              <a:rPr lang="en-US" sz="1200" dirty="0" smtClean="0"/>
              <a:t>yields </a:t>
            </a:r>
            <a:r>
              <a:rPr lang="en-US" sz="1200" dirty="0"/>
              <a:t>control of the CPU another thread of the same priority is scheduled to run. A thread voluntarily yielding control of the CPU is called Cooperative Multitasking.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84150" y="2209801"/>
            <a:ext cx="3930650" cy="2743199"/>
          </a:xfrm>
          <a:prstGeom prst="wedgeRoundRectCallout">
            <a:avLst>
              <a:gd name="adj1" fmla="val 53788"/>
              <a:gd name="adj2" fmla="val -18281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r>
              <a:rPr lang="en-US" sz="1200" b="1" dirty="0" smtClean="0"/>
              <a:t>Thread Priorities</a:t>
            </a:r>
            <a:br>
              <a:rPr lang="en-US" sz="1200" b="1" dirty="0" smtClean="0"/>
            </a:br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JVM selects to run a Runnable thread with the highest priority.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Java threads have a priority in the range 1-10.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Top priority is 10, lowest priority is 1.Normal</a:t>
            </a:r>
          </a:p>
          <a:p>
            <a:r>
              <a:rPr lang="en-US" sz="1200" dirty="0" smtClean="0"/>
              <a:t>     priority </a:t>
            </a:r>
            <a:r>
              <a:rPr lang="en-US" sz="1200" dirty="0"/>
              <a:t>ie</a:t>
            </a:r>
            <a:r>
              <a:rPr lang="en-US" sz="1200" dirty="0"/>
              <a:t>. priority by default is 5.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Thread.MIN_PRIORITY</a:t>
            </a:r>
            <a:r>
              <a:rPr lang="en-US" sz="1200" dirty="0"/>
              <a:t> - minimum thread priority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Thread.MAX_PRIORITY</a:t>
            </a:r>
            <a:r>
              <a:rPr lang="en-US" sz="1200" dirty="0"/>
              <a:t> - maximum thread priority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Thread.NORM_PRIORITY</a:t>
            </a:r>
            <a:r>
              <a:rPr lang="en-US" sz="1200" dirty="0"/>
              <a:t> - maximum thread </a:t>
            </a:r>
            <a:r>
              <a:rPr lang="en-US" sz="1200" dirty="0" smtClean="0"/>
              <a:t>priority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Whenever </a:t>
            </a:r>
            <a:r>
              <a:rPr lang="en-US" sz="1200" dirty="0"/>
              <a:t>a new Java thread is created it has the same priority as the thread which created it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Thread </a:t>
            </a:r>
            <a:r>
              <a:rPr lang="en-US" sz="1200" dirty="0"/>
              <a:t>priority can be changed by the </a:t>
            </a:r>
            <a:r>
              <a:rPr lang="en-US" sz="1200" dirty="0" err="1" smtClean="0"/>
              <a:t>setPriority</a:t>
            </a:r>
            <a:r>
              <a:rPr lang="en-US" sz="1200" dirty="0"/>
              <a:t>()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92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79031</TotalTime>
  <Words>85</Words>
  <Application>Microsoft Office PowerPoint</Application>
  <PresentationFormat>Custom</PresentationFormat>
  <Paragraphs>29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7807</cp:revision>
  <dcterms:created xsi:type="dcterms:W3CDTF">2006-08-16T00:00:00Z</dcterms:created>
  <dcterms:modified xsi:type="dcterms:W3CDTF">2016-11-07T08:11:39Z</dcterms:modified>
</cp:coreProperties>
</file>