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2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8/17/2017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962400" y="9951"/>
            <a:ext cx="914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Regex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57189" y="762000"/>
            <a:ext cx="8531225" cy="32766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00B0F0"/>
                </a:solidFill>
              </a:rPr>
              <a:t>(0?[1-9]|[12][0-9]|3[01])/(0?[1-9]|1[012])/((19|20)\\d\\d</a:t>
            </a:r>
            <a:r>
              <a:rPr lang="en-US" sz="1400" b="1" dirty="0" smtClean="0">
                <a:solidFill>
                  <a:srgbClr val="00B0F0"/>
                </a:solidFill>
              </a:rPr>
              <a:t>)</a:t>
            </a:r>
            <a:r>
              <a:rPr lang="en-US" sz="1000" b="1" dirty="0" smtClean="0">
                <a:solidFill>
                  <a:srgbClr val="00B0F0"/>
                </a:solidFill>
              </a:rPr>
              <a:t/>
            </a:r>
            <a:br>
              <a:rPr lang="en-US" sz="1000" b="1" dirty="0" smtClean="0">
                <a:solidFill>
                  <a:srgbClr val="00B0F0"/>
                </a:solidFill>
              </a:rPr>
            </a:br>
            <a:endParaRPr lang="en-US" sz="1000" b="1" dirty="0">
              <a:solidFill>
                <a:srgbClr val="C00000"/>
              </a:solidFill>
            </a:endParaRPr>
          </a:p>
          <a:p>
            <a:r>
              <a:rPr lang="en-US" sz="1000" b="1" dirty="0">
                <a:solidFill>
                  <a:srgbClr val="002060"/>
                </a:solidFill>
              </a:rPr>
              <a:t>(	</a:t>
            </a:r>
            <a:r>
              <a:rPr lang="en-US" sz="1000" b="1" dirty="0" smtClean="0">
                <a:solidFill>
                  <a:srgbClr val="002060"/>
                </a:solidFill>
              </a:rPr>
              <a:t>	#  start </a:t>
            </a:r>
            <a:r>
              <a:rPr lang="en-US" sz="1000" b="1" dirty="0">
                <a:solidFill>
                  <a:srgbClr val="002060"/>
                </a:solidFill>
              </a:rPr>
              <a:t>of group #1</a:t>
            </a:r>
          </a:p>
          <a:p>
            <a:r>
              <a:rPr lang="en-US" sz="1000" b="1" dirty="0">
                <a:solidFill>
                  <a:srgbClr val="002060"/>
                </a:solidFill>
              </a:rPr>
              <a:t> 0?[1-9]		#  01-09 or 1-9</a:t>
            </a:r>
          </a:p>
          <a:p>
            <a:r>
              <a:rPr lang="en-US" sz="1000" b="1" dirty="0">
                <a:solidFill>
                  <a:srgbClr val="002060"/>
                </a:solidFill>
              </a:rPr>
              <a:t> |                  	</a:t>
            </a:r>
            <a:r>
              <a:rPr lang="en-US" sz="1000" b="1" dirty="0" smtClean="0">
                <a:solidFill>
                  <a:srgbClr val="002060"/>
                </a:solidFill>
              </a:rPr>
              <a:t>	#  </a:t>
            </a:r>
            <a:r>
              <a:rPr lang="en-US" sz="1000" b="1" dirty="0">
                <a:solidFill>
                  <a:srgbClr val="002060"/>
                </a:solidFill>
              </a:rPr>
              <a:t>..or</a:t>
            </a:r>
          </a:p>
          <a:p>
            <a:r>
              <a:rPr lang="en-US" sz="1000" b="1" dirty="0">
                <a:solidFill>
                  <a:srgbClr val="002060"/>
                </a:solidFill>
              </a:rPr>
              <a:t> [12][0-9]		#  10-19 or 20-29</a:t>
            </a:r>
          </a:p>
          <a:p>
            <a:r>
              <a:rPr lang="en-US" sz="1000" b="1" dirty="0">
                <a:solidFill>
                  <a:srgbClr val="002060"/>
                </a:solidFill>
              </a:rPr>
              <a:t> |		</a:t>
            </a:r>
            <a:r>
              <a:rPr lang="en-US" sz="1000" b="1" dirty="0" smtClean="0">
                <a:solidFill>
                  <a:srgbClr val="002060"/>
                </a:solidFill>
              </a:rPr>
              <a:t>#  </a:t>
            </a:r>
            <a:r>
              <a:rPr lang="en-US" sz="1000" b="1" dirty="0">
                <a:solidFill>
                  <a:srgbClr val="002060"/>
                </a:solidFill>
              </a:rPr>
              <a:t>..or</a:t>
            </a:r>
          </a:p>
          <a:p>
            <a:r>
              <a:rPr lang="en-US" sz="1000" b="1" dirty="0">
                <a:solidFill>
                  <a:srgbClr val="002060"/>
                </a:solidFill>
              </a:rPr>
              <a:t> 3[01]		</a:t>
            </a:r>
            <a:r>
              <a:rPr lang="en-US" sz="1000" b="1" dirty="0" smtClean="0">
                <a:solidFill>
                  <a:srgbClr val="002060"/>
                </a:solidFill>
              </a:rPr>
              <a:t>#  </a:t>
            </a:r>
            <a:r>
              <a:rPr lang="en-US" sz="1000" b="1" dirty="0">
                <a:solidFill>
                  <a:srgbClr val="002060"/>
                </a:solidFill>
              </a:rPr>
              <a:t>30, 31</a:t>
            </a:r>
          </a:p>
          <a:p>
            <a:r>
              <a:rPr lang="en-US" sz="1000" b="1" dirty="0">
                <a:solidFill>
                  <a:srgbClr val="002060"/>
                </a:solidFill>
              </a:rPr>
              <a:t>) 		</a:t>
            </a:r>
            <a:r>
              <a:rPr lang="en-US" sz="1000" b="1" dirty="0" smtClean="0">
                <a:solidFill>
                  <a:srgbClr val="002060"/>
                </a:solidFill>
              </a:rPr>
              <a:t>#  end </a:t>
            </a:r>
            <a:r>
              <a:rPr lang="en-US" sz="1000" b="1" dirty="0">
                <a:solidFill>
                  <a:srgbClr val="002060"/>
                </a:solidFill>
              </a:rPr>
              <a:t>of group #1</a:t>
            </a:r>
          </a:p>
          <a:p>
            <a:r>
              <a:rPr lang="en-US" sz="1000" b="1" dirty="0">
                <a:solidFill>
                  <a:srgbClr val="C00000"/>
                </a:solidFill>
              </a:rPr>
              <a:t>  /		</a:t>
            </a:r>
            <a:r>
              <a:rPr lang="en-US" sz="1000" b="1" dirty="0" smtClean="0">
                <a:solidFill>
                  <a:srgbClr val="C00000"/>
                </a:solidFill>
              </a:rPr>
              <a:t>#  </a:t>
            </a:r>
            <a:r>
              <a:rPr lang="en-US" sz="1000" b="1" dirty="0">
                <a:solidFill>
                  <a:srgbClr val="C00000"/>
                </a:solidFill>
              </a:rPr>
              <a:t>follow by a "/"</a:t>
            </a:r>
          </a:p>
          <a:p>
            <a:r>
              <a:rPr lang="en-US" sz="1000" b="1" dirty="0">
                <a:solidFill>
                  <a:srgbClr val="C00000"/>
                </a:solidFill>
              </a:rPr>
              <a:t> </a:t>
            </a:r>
            <a:r>
              <a:rPr lang="en-US" sz="1000" b="1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		</a:t>
            </a:r>
            <a:r>
              <a:rPr lang="en-US" sz="1000" b="1" dirty="0" smtClean="0">
                <a:solidFill>
                  <a:schemeClr val="accent6">
                    <a:lumMod val="50000"/>
                  </a:schemeClr>
                </a:solidFill>
              </a:rPr>
              <a:t>#   start </a:t>
            </a:r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of group #2</a:t>
            </a:r>
          </a:p>
          <a:p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    0?[1-9]		</a:t>
            </a:r>
            <a:r>
              <a:rPr lang="en-US" sz="1000" b="1" dirty="0" smtClean="0">
                <a:solidFill>
                  <a:schemeClr val="accent6">
                    <a:lumMod val="50000"/>
                  </a:schemeClr>
                </a:solidFill>
              </a:rPr>
              <a:t>#  01-09 </a:t>
            </a:r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or 1-9</a:t>
            </a:r>
          </a:p>
          <a:p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    |		</a:t>
            </a:r>
            <a:r>
              <a:rPr lang="en-US" sz="1000" b="1" dirty="0" smtClean="0">
                <a:solidFill>
                  <a:schemeClr val="accent6">
                    <a:lumMod val="50000"/>
                  </a:schemeClr>
                </a:solidFill>
              </a:rPr>
              <a:t>#  ..</a:t>
            </a:r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or</a:t>
            </a:r>
          </a:p>
          <a:p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    1[012]		</a:t>
            </a:r>
            <a:r>
              <a:rPr lang="en-US" sz="1000" b="1" dirty="0" smtClean="0">
                <a:solidFill>
                  <a:schemeClr val="accent6">
                    <a:lumMod val="50000"/>
                  </a:schemeClr>
                </a:solidFill>
              </a:rPr>
              <a:t>#   10,11,12</a:t>
            </a:r>
            <a:endParaRPr lang="en-US" sz="10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0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)		</a:t>
            </a:r>
            <a:r>
              <a:rPr lang="en-US" sz="1000" b="1" dirty="0" smtClean="0">
                <a:solidFill>
                  <a:schemeClr val="accent6">
                    <a:lumMod val="50000"/>
                  </a:schemeClr>
                </a:solidFill>
              </a:rPr>
              <a:t>#   end </a:t>
            </a:r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of group #2</a:t>
            </a:r>
          </a:p>
          <a:p>
            <a:r>
              <a:rPr lang="en-US" sz="1000" b="1" dirty="0">
                <a:solidFill>
                  <a:srgbClr val="C00000"/>
                </a:solidFill>
              </a:rPr>
              <a:t>     /		</a:t>
            </a:r>
            <a:r>
              <a:rPr lang="en-US" sz="1000" b="1" dirty="0" smtClean="0">
                <a:solidFill>
                  <a:srgbClr val="C00000"/>
                </a:solidFill>
              </a:rPr>
              <a:t>#   follow </a:t>
            </a:r>
            <a:r>
              <a:rPr lang="en-US" sz="1000" b="1" dirty="0">
                <a:solidFill>
                  <a:srgbClr val="C00000"/>
                </a:solidFill>
              </a:rPr>
              <a:t>by a "/"</a:t>
            </a:r>
          </a:p>
          <a:p>
            <a:r>
              <a:rPr lang="en-US" sz="1000" b="1" dirty="0">
                <a:solidFill>
                  <a:srgbClr val="C00000"/>
                </a:solidFill>
              </a:rPr>
              <a:t> </a:t>
            </a:r>
            <a:r>
              <a:rPr lang="en-US" sz="1000" b="1" dirty="0" smtClean="0">
                <a:solidFill>
                  <a:srgbClr val="00B050"/>
                </a:solidFill>
              </a:rPr>
              <a:t> </a:t>
            </a:r>
            <a:r>
              <a:rPr lang="en-US" sz="1000" b="1" dirty="0">
                <a:solidFill>
                  <a:srgbClr val="00B050"/>
                </a:solidFill>
              </a:rPr>
              <a:t>(		</a:t>
            </a:r>
            <a:r>
              <a:rPr lang="en-US" sz="1000" b="1" dirty="0" smtClean="0">
                <a:solidFill>
                  <a:srgbClr val="00B050"/>
                </a:solidFill>
              </a:rPr>
              <a:t>#   </a:t>
            </a:r>
            <a:r>
              <a:rPr lang="en-US" sz="1000" b="1" dirty="0">
                <a:solidFill>
                  <a:srgbClr val="00B050"/>
                </a:solidFill>
              </a:rPr>
              <a:t>start of group #3</a:t>
            </a:r>
          </a:p>
          <a:p>
            <a:r>
              <a:rPr lang="en-US" sz="1000" b="1" dirty="0">
                <a:solidFill>
                  <a:srgbClr val="00B050"/>
                </a:solidFill>
              </a:rPr>
              <a:t> </a:t>
            </a:r>
            <a:r>
              <a:rPr lang="en-US" sz="1000" b="1" dirty="0" smtClean="0">
                <a:solidFill>
                  <a:srgbClr val="00B050"/>
                </a:solidFill>
              </a:rPr>
              <a:t>     </a:t>
            </a:r>
            <a:r>
              <a:rPr lang="en-US" sz="1000" b="1" dirty="0">
                <a:solidFill>
                  <a:srgbClr val="00B050"/>
                </a:solidFill>
              </a:rPr>
              <a:t>(19|20)\\d\\d	</a:t>
            </a:r>
            <a:r>
              <a:rPr lang="en-US" sz="1000" b="1" dirty="0" smtClean="0">
                <a:solidFill>
                  <a:srgbClr val="00B050"/>
                </a:solidFill>
              </a:rPr>
              <a:t>#   </a:t>
            </a:r>
            <a:r>
              <a:rPr lang="en-US" sz="1000" b="1" dirty="0">
                <a:solidFill>
                  <a:srgbClr val="00B050"/>
                </a:solidFill>
              </a:rPr>
              <a:t>19[0-9][0-9] or 20[0-9][0-9]</a:t>
            </a:r>
          </a:p>
          <a:p>
            <a:r>
              <a:rPr lang="en-US" sz="1000" b="1" dirty="0">
                <a:solidFill>
                  <a:srgbClr val="00B050"/>
                </a:solidFill>
              </a:rPr>
              <a:t> </a:t>
            </a:r>
            <a:r>
              <a:rPr lang="en-US" sz="1000" b="1" dirty="0" smtClean="0">
                <a:solidFill>
                  <a:srgbClr val="00B050"/>
                </a:solidFill>
              </a:rPr>
              <a:t>  </a:t>
            </a:r>
            <a:r>
              <a:rPr lang="en-US" sz="1000" b="1" dirty="0">
                <a:solidFill>
                  <a:srgbClr val="00B050"/>
                </a:solidFill>
              </a:rPr>
              <a:t>)		</a:t>
            </a:r>
            <a:r>
              <a:rPr lang="en-US" sz="1000" b="1" dirty="0" smtClean="0">
                <a:solidFill>
                  <a:srgbClr val="00B050"/>
                </a:solidFill>
              </a:rPr>
              <a:t>#   </a:t>
            </a:r>
            <a:r>
              <a:rPr lang="en-US" sz="1000" b="1" dirty="0">
                <a:solidFill>
                  <a:srgbClr val="00B050"/>
                </a:solidFill>
              </a:rPr>
              <a:t>end of group #3</a:t>
            </a:r>
            <a:endParaRPr lang="en-US" sz="1000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457200"/>
            <a:ext cx="3600666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Date Format (dd/mm/</a:t>
            </a:r>
            <a:r>
              <a:rPr lang="en-US" sz="1200" dirty="0" err="1"/>
              <a:t>yyyy</a:t>
            </a:r>
            <a:r>
              <a:rPr lang="en-US" sz="1200" dirty="0"/>
              <a:t>) Regular Expression Pattern</a:t>
            </a:r>
            <a:endParaRPr lang="en-US" sz="12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1066800" y="4333875"/>
            <a:ext cx="6092825" cy="666750"/>
          </a:xfrm>
          <a:prstGeom prst="wedgeRoundRectCallout">
            <a:avLst>
              <a:gd name="adj1" fmla="val -15874"/>
              <a:gd name="adj2" fmla="val -103082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 above regular expression is used to validate the date format in “</a:t>
            </a:r>
            <a:r>
              <a:rPr lang="en-US" sz="1200" dirty="0" err="1"/>
              <a:t>dd</a:t>
            </a:r>
            <a:r>
              <a:rPr lang="en-US" sz="1200" dirty="0"/>
              <a:t>/mm/</a:t>
            </a:r>
            <a:r>
              <a:rPr lang="en-US" sz="1200" dirty="0" err="1"/>
              <a:t>yyyy</a:t>
            </a:r>
            <a:r>
              <a:rPr lang="en-US" sz="1200" dirty="0"/>
              <a:t>”, </a:t>
            </a:r>
            <a:r>
              <a:rPr lang="en-US" sz="1200" dirty="0" smtClean="0"/>
              <a:t>we </a:t>
            </a:r>
            <a:r>
              <a:rPr lang="en-US" sz="1200" dirty="0"/>
              <a:t>can easy customize to suit your need. However, it’s a bit hard to validate the leap year , 30 or 31 days of a month, we may need </a:t>
            </a:r>
            <a:r>
              <a:rPr lang="en-US" sz="1200" dirty="0" smtClean="0"/>
              <a:t>to add the logic in Java program.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80145</TotalTime>
  <Words>89</Words>
  <Application>Microsoft Office PowerPoint</Application>
  <PresentationFormat>Custom</PresentationFormat>
  <Paragraphs>22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8364</cp:revision>
  <dcterms:created xsi:type="dcterms:W3CDTF">2006-08-16T00:00:00Z</dcterms:created>
  <dcterms:modified xsi:type="dcterms:W3CDTF">2017-08-17T09:36:56Z</dcterms:modified>
</cp:coreProperties>
</file>