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561975"/>
            <a:ext cx="4876800" cy="4010025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not create instance of </a:t>
            </a:r>
            <a:r>
              <a:rPr lang="en-US" sz="1200" dirty="0"/>
              <a:t>enums</a:t>
            </a:r>
            <a:r>
              <a:rPr lang="en-US" sz="1200" dirty="0"/>
              <a:t> by using new operator in Java because constructor of </a:t>
            </a:r>
            <a:r>
              <a:rPr lang="en-US" sz="1200" dirty="0"/>
              <a:t>Enum</a:t>
            </a:r>
            <a:r>
              <a:rPr lang="en-US" sz="1200" dirty="0"/>
              <a:t> in Java can only be private and </a:t>
            </a:r>
            <a:r>
              <a:rPr lang="en-US" sz="1200" dirty="0"/>
              <a:t>Enums</a:t>
            </a:r>
            <a:r>
              <a:rPr lang="en-US" sz="1200" dirty="0"/>
              <a:t> constants can only be created inside </a:t>
            </a:r>
            <a:r>
              <a:rPr lang="en-US" sz="1200" dirty="0"/>
              <a:t>Enums</a:t>
            </a:r>
            <a:r>
              <a:rPr lang="en-US" sz="1200" dirty="0"/>
              <a:t> itself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Instance of </a:t>
            </a:r>
            <a:r>
              <a:rPr lang="en-US" sz="1200" dirty="0"/>
              <a:t>Enum</a:t>
            </a:r>
            <a:r>
              <a:rPr lang="en-US" sz="1200" dirty="0"/>
              <a:t> in Java is created when any </a:t>
            </a:r>
            <a:r>
              <a:rPr lang="en-US" sz="1200" dirty="0"/>
              <a:t>Enum</a:t>
            </a:r>
            <a:r>
              <a:rPr lang="en-US" sz="1200" dirty="0"/>
              <a:t> constants are first called or referenced in code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Enums</a:t>
            </a:r>
            <a:r>
              <a:rPr lang="en-US" sz="1200" dirty="0"/>
              <a:t> can contain constructors, methods, variables, and constant class bodies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enum</a:t>
            </a:r>
            <a:r>
              <a:rPr lang="en-US" sz="1200" dirty="0"/>
              <a:t> constants can send arguments to the </a:t>
            </a:r>
            <a:r>
              <a:rPr lang="en-US" sz="1200" dirty="0"/>
              <a:t>enum</a:t>
            </a:r>
            <a:r>
              <a:rPr lang="en-US" sz="1200" dirty="0"/>
              <a:t> constructor, using the syntax BIG(8), where the </a:t>
            </a:r>
            <a:r>
              <a:rPr lang="en-US" sz="1200" dirty="0"/>
              <a:t>int</a:t>
            </a:r>
            <a:r>
              <a:rPr lang="en-US" sz="1200" dirty="0"/>
              <a:t> literal 8 is passed to the </a:t>
            </a:r>
            <a:r>
              <a:rPr lang="en-US" sz="1200" dirty="0"/>
              <a:t>enum</a:t>
            </a:r>
            <a:r>
              <a:rPr lang="en-US" sz="1200" dirty="0"/>
              <a:t> constructor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enum</a:t>
            </a:r>
            <a:r>
              <a:rPr lang="en-US" sz="1200" dirty="0"/>
              <a:t> constructors can have arguments, and can be overloaded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enum</a:t>
            </a:r>
            <a:r>
              <a:rPr lang="en-US" sz="1200" dirty="0"/>
              <a:t> constructors can NEVER be invoked directly in code. They are always called automatically when an </a:t>
            </a:r>
            <a:r>
              <a:rPr lang="en-US" sz="1200" dirty="0"/>
              <a:t>enum</a:t>
            </a:r>
            <a:r>
              <a:rPr lang="en-US" sz="1200" dirty="0"/>
              <a:t> is initialized.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019175"/>
            <a:ext cx="3114675" cy="26289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79906</TotalTime>
  <Words>129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8184</cp:revision>
  <dcterms:created xsi:type="dcterms:W3CDTF">2006-08-16T00:00:00Z</dcterms:created>
  <dcterms:modified xsi:type="dcterms:W3CDTF">2017-01-16T07:19:14Z</dcterms:modified>
</cp:coreProperties>
</file>