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572942"/>
            <a:ext cx="2638425" cy="8191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0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@FunctionalInterface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838575" y="1905000"/>
            <a:ext cx="4724400" cy="1219200"/>
          </a:xfrm>
          <a:prstGeom prst="foldedCorner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 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An </a:t>
            </a:r>
            <a:r>
              <a:rPr lang="en-US" sz="1200" dirty="0"/>
              <a:t>interface which has only one abstract method is called functional interface. Java provides an anotation </a:t>
            </a:r>
            <a:r>
              <a:rPr lang="en-US" sz="1200" b="1" dirty="0">
                <a:solidFill>
                  <a:srgbClr val="C00000"/>
                </a:solidFill>
              </a:rPr>
              <a:t>@</a:t>
            </a:r>
            <a:r>
              <a:rPr lang="en-US" sz="1200" b="1" i="1" dirty="0">
                <a:solidFill>
                  <a:srgbClr val="C00000"/>
                </a:solidFill>
              </a:rPr>
              <a:t>FunctionalInterface</a:t>
            </a:r>
            <a:r>
              <a:rPr lang="en-US" sz="1200" dirty="0"/>
              <a:t>, which is used to declare an interface as functional interface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Lambda expression provides implementation of </a:t>
            </a:r>
            <a:r>
              <a:rPr lang="en-US" sz="1200" i="1" dirty="0"/>
              <a:t>functional interface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241675" y="2711055"/>
            <a:ext cx="5969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80018</TotalTime>
  <Words>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8247</cp:revision>
  <dcterms:created xsi:type="dcterms:W3CDTF">2006-08-16T00:00:00Z</dcterms:created>
  <dcterms:modified xsi:type="dcterms:W3CDTF">2017-03-01T13:41:53Z</dcterms:modified>
</cp:coreProperties>
</file>