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2/20/2017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429000" y="36593"/>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a:t>Bounded Type </a:t>
            </a:r>
            <a:r>
              <a:rPr lang="en-US" sz="1200" dirty="0" smtClean="0"/>
              <a:t>Parameters</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ounded Rectangular Callout 6"/>
          <p:cNvSpPr/>
          <p:nvPr/>
        </p:nvSpPr>
        <p:spPr>
          <a:xfrm>
            <a:off x="4533900" y="1524000"/>
            <a:ext cx="4457700" cy="2438400"/>
          </a:xfrm>
          <a:prstGeom prst="wedgeRoundRectCallout">
            <a:avLst>
              <a:gd name="adj1" fmla="val -63946"/>
              <a:gd name="adj2" fmla="val -1436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i="1" dirty="0"/>
              <a:t>There may be times when you want to restrict the types that can be used as type arguments in a parameterized type. For example, a method that operates on numbers might only want to accept instances of Number or its subclasses. This is what </a:t>
            </a:r>
            <a:r>
              <a:rPr lang="en-US" sz="1200" i="1" dirty="0">
                <a:solidFill>
                  <a:srgbClr val="C00000"/>
                </a:solidFill>
              </a:rPr>
              <a:t>bounded type parameters</a:t>
            </a:r>
            <a:r>
              <a:rPr lang="en-US" sz="1200" i="1" dirty="0"/>
              <a:t> are for</a:t>
            </a:r>
            <a:r>
              <a:rPr lang="en-US" sz="1200" i="1" dirty="0" smtClean="0"/>
              <a:t>.</a:t>
            </a:r>
          </a:p>
          <a:p>
            <a:pPr marL="171450" indent="-171450">
              <a:buFont typeface="Wingdings" pitchFamily="2" charset="2"/>
              <a:buChar char="ü"/>
            </a:pPr>
            <a:endParaRPr lang="en-US" sz="1200" i="1" dirty="0"/>
          </a:p>
          <a:p>
            <a:pPr marL="171450" indent="-171450">
              <a:buFont typeface="Wingdings" pitchFamily="2" charset="2"/>
              <a:buChar char="ü"/>
            </a:pPr>
            <a:r>
              <a:rPr lang="en-US" sz="1200" dirty="0"/>
              <a:t>To declare a bounded type parameter, list the type parameter's name, followed by the extends keyword, followed by its upper bound, which in this example is Number. Note that, in this context, extends is used in a general sense to mean either "extends" (as in classes) or "implements" (as in interfaces).</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209800"/>
            <a:ext cx="3829050" cy="800100"/>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ectangle 4"/>
          <p:cNvSpPr/>
          <p:nvPr/>
        </p:nvSpPr>
        <p:spPr>
          <a:xfrm>
            <a:off x="857171" y="1811265"/>
            <a:ext cx="242585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T</a:t>
            </a:r>
            <a:r>
              <a:rPr lang="en-US" sz="1200" dirty="0" smtClean="0"/>
              <a:t>ype </a:t>
            </a:r>
            <a:r>
              <a:rPr lang="en-US" sz="1200" dirty="0"/>
              <a:t>parameter with a single bound</a:t>
            </a:r>
            <a:endParaRPr lang="en-US" sz="1200" dirty="0"/>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79994</TotalTime>
  <Words>130</Words>
  <Application>Microsoft Office PowerPoint</Application>
  <PresentationFormat>Custom</PresentationFormat>
  <Paragraphs>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8229</cp:revision>
  <dcterms:created xsi:type="dcterms:W3CDTF">2006-08-16T00:00:00Z</dcterms:created>
  <dcterms:modified xsi:type="dcterms:W3CDTF">2017-02-20T09:20:44Z</dcterms:modified>
</cp:coreProperties>
</file>