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11/9/2016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Pausing Execution with Sleep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048000"/>
            <a:ext cx="8110538" cy="1485466"/>
          </a:xfrm>
          <a:prstGeom prst="rect">
            <a:avLst/>
          </a:prstGeom>
          <a:ln/>
        </p:spPr>
        <p:style>
          <a:lnRef idx="1">
            <a:schemeClr val="accent5"/>
          </a:lnRef>
          <a:fillRef idx="2">
            <a:schemeClr val="accent5"/>
          </a:fillRef>
          <a:effectRef idx="1">
            <a:schemeClr val="accent5"/>
          </a:effectRef>
          <a:fontRef idx="minor">
            <a:schemeClr val="dk1"/>
          </a:fontRef>
        </p:style>
      </p:pic>
      <p:sp>
        <p:nvSpPr>
          <p:cNvPr id="5" name="Rectangle 4"/>
          <p:cNvSpPr/>
          <p:nvPr/>
        </p:nvSpPr>
        <p:spPr>
          <a:xfrm>
            <a:off x="307975" y="614749"/>
            <a:ext cx="8455025" cy="1754326"/>
          </a:xfrm>
          <a:prstGeom prst="rect">
            <a:avLst/>
          </a:prstGeom>
          <a:ln w="3175"/>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Wingdings" pitchFamily="2" charset="2"/>
              <a:buChar char="ü"/>
            </a:pPr>
            <a:r>
              <a:rPr lang="en-US" sz="1200" b="1" dirty="0"/>
              <a:t>Thread.sleep</a:t>
            </a:r>
            <a:r>
              <a:rPr lang="en-US" sz="1200" dirty="0"/>
              <a:t> causes the current thread to suspend execution for a specified period. This is an efficient means of making processor time available to the other threads of an application or other applications that might be running on a computer system</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Two overloaded versions of </a:t>
            </a:r>
            <a:r>
              <a:rPr lang="en-US" sz="1200" dirty="0"/>
              <a:t>sleep</a:t>
            </a:r>
            <a:r>
              <a:rPr lang="en-US" sz="1200" dirty="0"/>
              <a:t> are provided: one that specifies the sleep time to the millisecond and one that specifies the sleep time to the nanosecond. However, these sleep times are not guaranteed to be precise, because they are limited by the facilities provided by the underlying OS</a:t>
            </a:r>
            <a:r>
              <a:rPr lang="en-US" sz="1200" dirty="0" smtClean="0"/>
              <a:t>.</a:t>
            </a:r>
            <a:r>
              <a:rPr lang="en-US" sz="1200" dirty="0"/>
              <a:t>  you cannot assume that invoking </a:t>
            </a:r>
            <a:r>
              <a:rPr lang="en-US" sz="1200" dirty="0"/>
              <a:t>sleep</a:t>
            </a:r>
            <a:r>
              <a:rPr lang="en-US" sz="1200" dirty="0"/>
              <a:t> will suspend the thread for precisely the time period specified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 </a:t>
            </a:r>
            <a:r>
              <a:rPr lang="en-US" sz="1200" dirty="0"/>
              <a:t>sleep</a:t>
            </a:r>
            <a:r>
              <a:rPr lang="en-US" sz="1200" dirty="0"/>
              <a:t> </a:t>
            </a:r>
            <a:r>
              <a:rPr lang="en-US" sz="1200" dirty="0" smtClean="0"/>
              <a:t>method throws </a:t>
            </a:r>
            <a:r>
              <a:rPr lang="en-US" sz="1200" b="1" dirty="0" smtClean="0"/>
              <a:t>InterruptedException</a:t>
            </a:r>
            <a:r>
              <a:rPr lang="en-US" sz="1200" dirty="0" smtClean="0"/>
              <a:t> when </a:t>
            </a:r>
            <a:r>
              <a:rPr lang="en-US" sz="1200" dirty="0"/>
              <a:t>another thread interrupts the current thread while </a:t>
            </a:r>
            <a:r>
              <a:rPr lang="en-US" sz="1200" dirty="0"/>
              <a:t>sleep</a:t>
            </a:r>
            <a:r>
              <a:rPr lang="en-US" sz="1200" dirty="0"/>
              <a:t> is active</a:t>
            </a:r>
            <a:endParaRPr lang="en-US" sz="1200" dirty="0"/>
          </a:p>
        </p:txBody>
      </p:sp>
    </p:spTree>
    <p:extLst>
      <p:ext uri="{BB962C8B-B14F-4D97-AF65-F5344CB8AC3E}">
        <p14:creationId xmlns:p14="http://schemas.microsoft.com/office/powerpoint/2010/main" val="64819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79043</TotalTime>
  <Words>6</Words>
  <Application>Microsoft Office PowerPoint</Application>
  <PresentationFormat>Custom</PresentationFormat>
  <Paragraphs>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7814</cp:revision>
  <dcterms:created xsi:type="dcterms:W3CDTF">2006-08-16T00:00:00Z</dcterms:created>
  <dcterms:modified xsi:type="dcterms:W3CDTF">2016-11-09T08:04:21Z</dcterms:modified>
</cp:coreProperties>
</file>