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5"/>
  </p:notesMasterIdLst>
  <p:sldIdLst>
    <p:sldId id="427" r:id="rId2"/>
    <p:sldId id="428" r:id="rId3"/>
    <p:sldId id="429" r:id="rId4"/>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42"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ACCCB7-0A62-41E0-9465-A64FFBC3027D}"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52CE8A44-000E-4ED4-A95E-7416F5F162CE}">
      <dgm:prSet phldrT="[Text]" custT="1"/>
      <dgm:spPr/>
      <dgm:t>
        <a:bodyPr/>
        <a:lstStyle/>
        <a:p>
          <a:r>
            <a:rPr lang="en-US" sz="900" b="0" i="0" dirty="0" smtClean="0"/>
            <a:t>Once running, a thread may go back to the “Ready to Run” state when one of the following occurs:</a:t>
          </a:r>
          <a:endParaRPr lang="en-US" sz="900" dirty="0"/>
        </a:p>
      </dgm:t>
    </dgm:pt>
    <dgm:pt modelId="{7011D233-DF25-46A3-84DB-0E5CC353AE24}">
      <dgm:prSet phldrT="[Text]"/>
      <dgm:spPr/>
      <dgm:t>
        <a:bodyPr/>
        <a:lstStyle/>
        <a:p>
          <a:r>
            <a:rPr lang="en-US" b="1" i="0" dirty="0" smtClean="0"/>
            <a:t>Running</a:t>
          </a:r>
          <a:r>
            <a:rPr lang="en-US" b="1" i="0" dirty="0" smtClean="0"/>
            <a:t> </a:t>
          </a:r>
          <a:endParaRPr lang="en-US" dirty="0"/>
        </a:p>
      </dgm:t>
    </dgm:pt>
    <dgm:pt modelId="{F8C2054F-1D9F-4802-9BAB-34DDD782170F}" type="sibTrans" cxnId="{B8CD71E7-C4FC-418E-AB20-30A9ECAF7292}">
      <dgm:prSet/>
      <dgm:spPr/>
      <dgm:t>
        <a:bodyPr/>
        <a:lstStyle/>
        <a:p>
          <a:endParaRPr lang="en-US"/>
        </a:p>
      </dgm:t>
    </dgm:pt>
    <dgm:pt modelId="{54629EA1-D019-4FF2-97DD-0B265BB217C6}" type="parTrans" cxnId="{B8CD71E7-C4FC-418E-AB20-30A9ECAF7292}">
      <dgm:prSet/>
      <dgm:spPr/>
      <dgm:t>
        <a:bodyPr/>
        <a:lstStyle/>
        <a:p>
          <a:endParaRPr lang="en-US"/>
        </a:p>
      </dgm:t>
    </dgm:pt>
    <dgm:pt modelId="{E91E2641-3643-442B-B8A5-282936C1FC9F}" type="sibTrans" cxnId="{865AE0CE-FA98-47D5-9A9B-C2C820F9FEAE}">
      <dgm:prSet/>
      <dgm:spPr/>
      <dgm:t>
        <a:bodyPr/>
        <a:lstStyle/>
        <a:p>
          <a:endParaRPr lang="en-US"/>
        </a:p>
      </dgm:t>
    </dgm:pt>
    <dgm:pt modelId="{E8A75D7C-C2D1-4A0E-B1CC-24A0BE2A9CF0}" type="parTrans" cxnId="{865AE0CE-FA98-47D5-9A9B-C2C820F9FEAE}">
      <dgm:prSet/>
      <dgm:spPr/>
      <dgm:t>
        <a:bodyPr/>
        <a:lstStyle/>
        <a:p>
          <a:endParaRPr lang="en-US"/>
        </a:p>
      </dgm:t>
    </dgm:pt>
    <dgm:pt modelId="{45A6ABE3-3CC4-4C1A-9368-B0D7F40E6AB0}">
      <dgm:prSet phldrT="[Text]"/>
      <dgm:spPr/>
      <dgm:t>
        <a:bodyPr/>
        <a:lstStyle/>
        <a:p>
          <a:r>
            <a:rPr lang="en-US" b="0" i="0" dirty="0" smtClean="0"/>
            <a:t>We must call the start() method in order to schedule the thread to begin running. It is this that puts a thread into the “Ready to Run” state. When the thread’s run() method is called, the thread goes into “Running” state.</a:t>
          </a:r>
          <a:r>
            <a:rPr lang="en-US" b="0" i="0" dirty="0" smtClean="0"/>
            <a:t> </a:t>
          </a:r>
          <a:r>
            <a:rPr lang="en-US" b="0" i="0" dirty="0" smtClean="0"/>
            <a:t/>
          </a:r>
          <a:br>
            <a:rPr lang="en-US" b="0" i="0" dirty="0" smtClean="0"/>
          </a:br>
          <a:r>
            <a:rPr lang="en-US" b="1" i="0" dirty="0" smtClean="0"/>
            <a:t>Note :  Thread run() method will be called by the Scheduler</a:t>
          </a:r>
          <a:endParaRPr lang="en-US" b="1" dirty="0"/>
        </a:p>
      </dgm:t>
    </dgm:pt>
    <dgm:pt modelId="{8C28BD9A-7F90-45F5-90AC-20C7D449FD2F}">
      <dgm:prSet phldrT="[Text]"/>
      <dgm:spPr/>
      <dgm:t>
        <a:bodyPr/>
        <a:lstStyle/>
        <a:p>
          <a:r>
            <a:rPr lang="en-US" b="1" i="0" dirty="0" smtClean="0"/>
            <a:t>Ready-To-Run</a:t>
          </a:r>
          <a:endParaRPr lang="en-US" dirty="0"/>
        </a:p>
      </dgm:t>
    </dgm:pt>
    <dgm:pt modelId="{317ABA63-14F5-4C3F-BE9D-8538813452E3}" type="sibTrans" cxnId="{4E2C4140-919D-46E0-A982-3E126D2742D5}">
      <dgm:prSet/>
      <dgm:spPr/>
      <dgm:t>
        <a:bodyPr/>
        <a:lstStyle/>
        <a:p>
          <a:endParaRPr lang="en-US"/>
        </a:p>
      </dgm:t>
    </dgm:pt>
    <dgm:pt modelId="{9BA607B8-8C40-485A-83B6-A51916E639FE}" type="parTrans" cxnId="{4E2C4140-919D-46E0-A982-3E126D2742D5}">
      <dgm:prSet/>
      <dgm:spPr/>
      <dgm:t>
        <a:bodyPr/>
        <a:lstStyle/>
        <a:p>
          <a:endParaRPr lang="en-US"/>
        </a:p>
      </dgm:t>
    </dgm:pt>
    <dgm:pt modelId="{7535ADF8-E500-4248-97EB-D15641E3E77A}" type="sibTrans" cxnId="{F97C08EB-B822-4FC3-AF89-C0E937A978F5}">
      <dgm:prSet/>
      <dgm:spPr/>
      <dgm:t>
        <a:bodyPr/>
        <a:lstStyle/>
        <a:p>
          <a:endParaRPr lang="en-US"/>
        </a:p>
      </dgm:t>
    </dgm:pt>
    <dgm:pt modelId="{E8890EE2-FBE2-4139-AEA8-2E89399E52EF}" type="parTrans" cxnId="{F97C08EB-B822-4FC3-AF89-C0E937A978F5}">
      <dgm:prSet/>
      <dgm:spPr/>
      <dgm:t>
        <a:bodyPr/>
        <a:lstStyle/>
        <a:p>
          <a:endParaRPr lang="en-US"/>
        </a:p>
      </dgm:t>
    </dgm:pt>
    <dgm:pt modelId="{7E8A9ECB-F809-4B25-ABF8-B06446D12869}">
      <dgm:prSet phldrT="[Text]"/>
      <dgm:spPr/>
      <dgm:t>
        <a:bodyPr/>
        <a:lstStyle/>
        <a:p>
          <a:r>
            <a:rPr lang="en-US" b="0" i="0" dirty="0" smtClean="0"/>
            <a:t>A newly created Thread in Java will be in this state just after constructing but before calling the start() method.</a:t>
          </a:r>
          <a:endParaRPr lang="en-US" dirty="0"/>
        </a:p>
      </dgm:t>
    </dgm:pt>
    <dgm:pt modelId="{EC0EA80E-EC71-458C-BD93-3C3CBCF00EE4}">
      <dgm:prSet phldrT="[Text]"/>
      <dgm:spPr/>
      <dgm:t>
        <a:bodyPr/>
        <a:lstStyle/>
        <a:p>
          <a:r>
            <a:rPr lang="en-US" dirty="0" smtClean="0"/>
            <a:t>New</a:t>
          </a:r>
          <a:endParaRPr lang="en-US" dirty="0"/>
        </a:p>
      </dgm:t>
    </dgm:pt>
    <dgm:pt modelId="{1C03DF96-55F3-42D0-BF81-7929220CD731}" type="sibTrans" cxnId="{7A0CD7CD-194B-44B2-BDA9-D85BD5D937C6}">
      <dgm:prSet/>
      <dgm:spPr/>
      <dgm:t>
        <a:bodyPr/>
        <a:lstStyle/>
        <a:p>
          <a:endParaRPr lang="en-US"/>
        </a:p>
      </dgm:t>
    </dgm:pt>
    <dgm:pt modelId="{BF06D690-E9FE-44DA-93C7-13929646B94F}" type="parTrans" cxnId="{7A0CD7CD-194B-44B2-BDA9-D85BD5D937C6}">
      <dgm:prSet/>
      <dgm:spPr/>
      <dgm:t>
        <a:bodyPr/>
        <a:lstStyle/>
        <a:p>
          <a:endParaRPr lang="en-US"/>
        </a:p>
      </dgm:t>
    </dgm:pt>
    <dgm:pt modelId="{3D1058EE-E484-44B2-B068-D804C748F52E}" type="sibTrans" cxnId="{B12F35DC-A382-4A4E-94EE-1BD885616361}">
      <dgm:prSet/>
      <dgm:spPr/>
      <dgm:t>
        <a:bodyPr/>
        <a:lstStyle/>
        <a:p>
          <a:endParaRPr lang="en-US"/>
        </a:p>
      </dgm:t>
    </dgm:pt>
    <dgm:pt modelId="{2BEB5AE4-6D1B-40E7-896F-3A42ECDBB8D0}" type="parTrans" cxnId="{B12F35DC-A382-4A4E-94EE-1BD885616361}">
      <dgm:prSet/>
      <dgm:spPr/>
      <dgm:t>
        <a:bodyPr/>
        <a:lstStyle/>
        <a:p>
          <a:endParaRPr lang="en-US"/>
        </a:p>
      </dgm:t>
    </dgm:pt>
    <dgm:pt modelId="{4FE5E395-D699-4DF7-9D76-AF78C842D8C1}">
      <dgm:prSet phldrT="[Text]" custT="1"/>
      <dgm:spPr/>
      <dgm:t>
        <a:bodyPr/>
        <a:lstStyle/>
        <a:p>
          <a:r>
            <a:rPr lang="en-US" sz="900" b="0" i="0" dirty="0" smtClean="0"/>
            <a:t>the thread is blocking on some I/O</a:t>
          </a:r>
          <a:endParaRPr lang="en-US" sz="900" dirty="0"/>
        </a:p>
      </dgm:t>
    </dgm:pt>
    <dgm:pt modelId="{9EED4943-AD38-4273-97D3-93995FBB59AE}" type="parTrans" cxnId="{E911BDA4-0385-45DB-A13A-AAFED5D4ECD6}">
      <dgm:prSet/>
      <dgm:spPr/>
      <dgm:t>
        <a:bodyPr/>
        <a:lstStyle/>
        <a:p>
          <a:endParaRPr lang="en-US"/>
        </a:p>
      </dgm:t>
    </dgm:pt>
    <dgm:pt modelId="{9973E3E9-199E-4236-A125-17808FC2F9CA}" type="sibTrans" cxnId="{E911BDA4-0385-45DB-A13A-AAFED5D4ECD6}">
      <dgm:prSet/>
      <dgm:spPr/>
      <dgm:t>
        <a:bodyPr/>
        <a:lstStyle/>
        <a:p>
          <a:endParaRPr lang="en-US"/>
        </a:p>
      </dgm:t>
    </dgm:pt>
    <dgm:pt modelId="{726F6D0E-CE03-4701-AF83-85E5C056CF24}">
      <dgm:prSet phldrT="[Text]" custT="1"/>
      <dgm:spPr/>
      <dgm:t>
        <a:bodyPr/>
        <a:lstStyle/>
        <a:p>
          <a:endParaRPr lang="en-US" sz="900" dirty="0"/>
        </a:p>
      </dgm:t>
    </dgm:pt>
    <dgm:pt modelId="{5877CE06-2D20-460C-AD2A-D8D3EE6D9CD2}" type="parTrans" cxnId="{30DA65D1-7498-4F76-AA32-C4F3F5CC9A6B}">
      <dgm:prSet/>
      <dgm:spPr/>
      <dgm:t>
        <a:bodyPr/>
        <a:lstStyle/>
        <a:p>
          <a:endParaRPr lang="en-US"/>
        </a:p>
      </dgm:t>
    </dgm:pt>
    <dgm:pt modelId="{D0B05D25-9D64-482A-818E-A77761408D3E}" type="sibTrans" cxnId="{30DA65D1-7498-4F76-AA32-C4F3F5CC9A6B}">
      <dgm:prSet/>
      <dgm:spPr/>
      <dgm:t>
        <a:bodyPr/>
        <a:lstStyle/>
        <a:p>
          <a:endParaRPr lang="en-US"/>
        </a:p>
      </dgm:t>
    </dgm:pt>
    <dgm:pt modelId="{3B046D85-44BC-4454-A5E5-6BF910A46973}">
      <dgm:prSet custT="1"/>
      <dgm:spPr/>
      <dgm:t>
        <a:bodyPr/>
        <a:lstStyle/>
        <a:p>
          <a:r>
            <a:rPr lang="en-US" sz="900" b="0" i="0" dirty="0" smtClean="0"/>
            <a:t>the object’s wait() method is called</a:t>
          </a:r>
          <a:endParaRPr lang="en-US" sz="900" b="0" i="0" dirty="0"/>
        </a:p>
      </dgm:t>
    </dgm:pt>
    <dgm:pt modelId="{4DF125E6-F3CA-4465-A56C-2E12BA993C58}" type="sibTrans" cxnId="{999CA846-DCE6-409B-B0AE-5B796A807AA5}">
      <dgm:prSet/>
      <dgm:spPr/>
      <dgm:t>
        <a:bodyPr/>
        <a:lstStyle/>
        <a:p>
          <a:endParaRPr lang="en-US"/>
        </a:p>
      </dgm:t>
    </dgm:pt>
    <dgm:pt modelId="{F142C154-659A-4D3C-AF01-DF6C314278A2}" type="parTrans" cxnId="{999CA846-DCE6-409B-B0AE-5B796A807AA5}">
      <dgm:prSet/>
      <dgm:spPr/>
      <dgm:t>
        <a:bodyPr/>
        <a:lstStyle/>
        <a:p>
          <a:endParaRPr lang="en-US"/>
        </a:p>
      </dgm:t>
    </dgm:pt>
    <dgm:pt modelId="{215F01FF-2839-4728-B542-5BBEAF49DE90}">
      <dgm:prSet custT="1"/>
      <dgm:spPr/>
      <dgm:t>
        <a:bodyPr/>
        <a:lstStyle/>
        <a:p>
          <a:r>
            <a:rPr lang="en-US" sz="900" b="0" i="0" dirty="0" smtClean="0"/>
            <a:t>thread’s yield() method is called</a:t>
          </a:r>
          <a:endParaRPr lang="en-US" sz="900" b="0" i="0" dirty="0"/>
        </a:p>
      </dgm:t>
    </dgm:pt>
    <dgm:pt modelId="{E3738B66-65F2-430E-8C13-AF4AA2B6C383}" type="sibTrans" cxnId="{ABE2B110-58E2-49FF-B494-3332A4C057AC}">
      <dgm:prSet/>
      <dgm:spPr/>
      <dgm:t>
        <a:bodyPr/>
        <a:lstStyle/>
        <a:p>
          <a:endParaRPr lang="en-US"/>
        </a:p>
      </dgm:t>
    </dgm:pt>
    <dgm:pt modelId="{9C74D1D7-9B92-4802-93AB-4357CCE1DB68}" type="parTrans" cxnId="{ABE2B110-58E2-49FF-B494-3332A4C057AC}">
      <dgm:prSet/>
      <dgm:spPr/>
      <dgm:t>
        <a:bodyPr/>
        <a:lstStyle/>
        <a:p>
          <a:endParaRPr lang="en-US"/>
        </a:p>
      </dgm:t>
    </dgm:pt>
    <dgm:pt modelId="{4F5204F9-A414-4611-A935-A4C8350015EF}">
      <dgm:prSet custT="1"/>
      <dgm:spPr/>
      <dgm:t>
        <a:bodyPr/>
        <a:lstStyle/>
        <a:p>
          <a:r>
            <a:rPr lang="en-US" sz="900" b="0" i="0" dirty="0" smtClean="0"/>
            <a:t>the allotted time slice ends (OS dependent)</a:t>
          </a:r>
          <a:endParaRPr lang="en-US" sz="900" b="0" i="0" dirty="0"/>
        </a:p>
      </dgm:t>
    </dgm:pt>
    <dgm:pt modelId="{4B794A7C-3DF8-46C5-A3C3-DA76EA21B8EC}" type="sibTrans" cxnId="{BCCE59FF-AB3C-43A3-8667-458BB5BA1A3A}">
      <dgm:prSet/>
      <dgm:spPr/>
      <dgm:t>
        <a:bodyPr/>
        <a:lstStyle/>
        <a:p>
          <a:endParaRPr lang="en-US"/>
        </a:p>
      </dgm:t>
    </dgm:pt>
    <dgm:pt modelId="{B2F98F09-EC78-412D-BE1C-C72ECB36D893}" type="parTrans" cxnId="{BCCE59FF-AB3C-43A3-8667-458BB5BA1A3A}">
      <dgm:prSet/>
      <dgm:spPr/>
      <dgm:t>
        <a:bodyPr/>
        <a:lstStyle/>
        <a:p>
          <a:endParaRPr lang="en-US"/>
        </a:p>
      </dgm:t>
    </dgm:pt>
    <dgm:pt modelId="{0B27E300-EC7B-44FD-94ED-12741D68B05D}">
      <dgm:prSet custT="1"/>
      <dgm:spPr/>
      <dgm:t>
        <a:bodyPr/>
        <a:lstStyle/>
        <a:p>
          <a:r>
            <a:rPr lang="en-US" sz="900" b="0" i="0" dirty="0" smtClean="0"/>
            <a:t>thread’s sleep() method is called</a:t>
          </a:r>
          <a:endParaRPr lang="en-US" sz="900" b="0" i="0" dirty="0"/>
        </a:p>
      </dgm:t>
    </dgm:pt>
    <dgm:pt modelId="{54297C0E-A8A0-400C-AF19-F6B10BE57D7F}" type="sibTrans" cxnId="{B5550D7E-E5A3-45E7-846C-C09D68869E84}">
      <dgm:prSet/>
      <dgm:spPr/>
      <dgm:t>
        <a:bodyPr/>
        <a:lstStyle/>
        <a:p>
          <a:endParaRPr lang="en-US"/>
        </a:p>
      </dgm:t>
    </dgm:pt>
    <dgm:pt modelId="{BC1DB0A6-87E0-4E1A-96D1-A52635FA778C}" type="parTrans" cxnId="{B5550D7E-E5A3-45E7-846C-C09D68869E84}">
      <dgm:prSet/>
      <dgm:spPr/>
      <dgm:t>
        <a:bodyPr/>
        <a:lstStyle/>
        <a:p>
          <a:endParaRPr lang="en-US"/>
        </a:p>
      </dgm:t>
    </dgm:pt>
    <dgm:pt modelId="{C38992B7-570C-467E-A3B0-DE6678387143}" type="pres">
      <dgm:prSet presAssocID="{25ACCCB7-0A62-41E0-9465-A64FFBC3027D}" presName="Name0" presStyleCnt="0">
        <dgm:presLayoutVars>
          <dgm:dir/>
          <dgm:animLvl val="lvl"/>
          <dgm:resizeHandles val="exact"/>
        </dgm:presLayoutVars>
      </dgm:prSet>
      <dgm:spPr/>
      <dgm:t>
        <a:bodyPr/>
        <a:lstStyle/>
        <a:p>
          <a:endParaRPr lang="en-US"/>
        </a:p>
      </dgm:t>
    </dgm:pt>
    <dgm:pt modelId="{D1FEE8C0-95E0-4475-BBAD-9DEE212ED05A}" type="pres">
      <dgm:prSet presAssocID="{EC0EA80E-EC71-458C-BD93-3C3CBCF00EE4}" presName="linNode" presStyleCnt="0"/>
      <dgm:spPr/>
      <dgm:t>
        <a:bodyPr/>
        <a:lstStyle/>
        <a:p>
          <a:endParaRPr lang="en-US"/>
        </a:p>
      </dgm:t>
    </dgm:pt>
    <dgm:pt modelId="{D5D48C6B-A6F2-4211-A927-A51B3B947B07}" type="pres">
      <dgm:prSet presAssocID="{EC0EA80E-EC71-458C-BD93-3C3CBCF00EE4}" presName="parentText" presStyleLbl="node1" presStyleIdx="0" presStyleCnt="3">
        <dgm:presLayoutVars>
          <dgm:chMax val="1"/>
          <dgm:bulletEnabled val="1"/>
        </dgm:presLayoutVars>
      </dgm:prSet>
      <dgm:spPr/>
      <dgm:t>
        <a:bodyPr/>
        <a:lstStyle/>
        <a:p>
          <a:endParaRPr lang="en-US"/>
        </a:p>
      </dgm:t>
    </dgm:pt>
    <dgm:pt modelId="{ADD5A088-7A3A-4D9D-9389-818623C1342B}" type="pres">
      <dgm:prSet presAssocID="{EC0EA80E-EC71-458C-BD93-3C3CBCF00EE4}" presName="descendantText" presStyleLbl="alignAccFollowNode1" presStyleIdx="0" presStyleCnt="3">
        <dgm:presLayoutVars>
          <dgm:bulletEnabled val="1"/>
        </dgm:presLayoutVars>
      </dgm:prSet>
      <dgm:spPr/>
      <dgm:t>
        <a:bodyPr/>
        <a:lstStyle/>
        <a:p>
          <a:endParaRPr lang="en-US"/>
        </a:p>
      </dgm:t>
    </dgm:pt>
    <dgm:pt modelId="{00F51780-93EE-44C4-BCD7-E1F4CE8E01D2}" type="pres">
      <dgm:prSet presAssocID="{1C03DF96-55F3-42D0-BF81-7929220CD731}" presName="sp" presStyleCnt="0"/>
      <dgm:spPr/>
      <dgm:t>
        <a:bodyPr/>
        <a:lstStyle/>
        <a:p>
          <a:endParaRPr lang="en-US"/>
        </a:p>
      </dgm:t>
    </dgm:pt>
    <dgm:pt modelId="{C462CF75-A58F-4ED3-A0B6-4B35AB844AC2}" type="pres">
      <dgm:prSet presAssocID="{8C28BD9A-7F90-45F5-90AC-20C7D449FD2F}" presName="linNode" presStyleCnt="0"/>
      <dgm:spPr/>
      <dgm:t>
        <a:bodyPr/>
        <a:lstStyle/>
        <a:p>
          <a:endParaRPr lang="en-US"/>
        </a:p>
      </dgm:t>
    </dgm:pt>
    <dgm:pt modelId="{D380774C-62CE-495E-BFD9-93ADF7CC8211}" type="pres">
      <dgm:prSet presAssocID="{8C28BD9A-7F90-45F5-90AC-20C7D449FD2F}" presName="parentText" presStyleLbl="node1" presStyleIdx="1" presStyleCnt="3">
        <dgm:presLayoutVars>
          <dgm:chMax val="1"/>
          <dgm:bulletEnabled val="1"/>
        </dgm:presLayoutVars>
      </dgm:prSet>
      <dgm:spPr/>
      <dgm:t>
        <a:bodyPr/>
        <a:lstStyle/>
        <a:p>
          <a:endParaRPr lang="en-US"/>
        </a:p>
      </dgm:t>
    </dgm:pt>
    <dgm:pt modelId="{DF65D3FD-296B-4D19-A835-B68248AD8B00}" type="pres">
      <dgm:prSet presAssocID="{8C28BD9A-7F90-45F5-90AC-20C7D449FD2F}" presName="descendantText" presStyleLbl="alignAccFollowNode1" presStyleIdx="1" presStyleCnt="3">
        <dgm:presLayoutVars>
          <dgm:bulletEnabled val="1"/>
        </dgm:presLayoutVars>
      </dgm:prSet>
      <dgm:spPr/>
      <dgm:t>
        <a:bodyPr/>
        <a:lstStyle/>
        <a:p>
          <a:endParaRPr lang="en-US"/>
        </a:p>
      </dgm:t>
    </dgm:pt>
    <dgm:pt modelId="{B7B5B8AD-A526-4611-A14E-14C9503CB69C}" type="pres">
      <dgm:prSet presAssocID="{317ABA63-14F5-4C3F-BE9D-8538813452E3}" presName="sp" presStyleCnt="0"/>
      <dgm:spPr/>
      <dgm:t>
        <a:bodyPr/>
        <a:lstStyle/>
        <a:p>
          <a:endParaRPr lang="en-US"/>
        </a:p>
      </dgm:t>
    </dgm:pt>
    <dgm:pt modelId="{C90ADBD8-7E18-40FE-BB63-5B55D44160C8}" type="pres">
      <dgm:prSet presAssocID="{7011D233-DF25-46A3-84DB-0E5CC353AE24}" presName="linNode" presStyleCnt="0"/>
      <dgm:spPr/>
      <dgm:t>
        <a:bodyPr/>
        <a:lstStyle/>
        <a:p>
          <a:endParaRPr lang="en-US"/>
        </a:p>
      </dgm:t>
    </dgm:pt>
    <dgm:pt modelId="{A5BAEA0E-59D0-4B49-8344-B7160B122A23}" type="pres">
      <dgm:prSet presAssocID="{7011D233-DF25-46A3-84DB-0E5CC353AE24}" presName="parentText" presStyleLbl="node1" presStyleIdx="2" presStyleCnt="3">
        <dgm:presLayoutVars>
          <dgm:chMax val="1"/>
          <dgm:bulletEnabled val="1"/>
        </dgm:presLayoutVars>
      </dgm:prSet>
      <dgm:spPr/>
      <dgm:t>
        <a:bodyPr/>
        <a:lstStyle/>
        <a:p>
          <a:endParaRPr lang="en-US"/>
        </a:p>
      </dgm:t>
    </dgm:pt>
    <dgm:pt modelId="{88FDFE85-0CCB-45D8-B8B6-11D759712782}" type="pres">
      <dgm:prSet presAssocID="{7011D233-DF25-46A3-84DB-0E5CC353AE24}" presName="descendantText" presStyleLbl="alignAccFollowNode1" presStyleIdx="2" presStyleCnt="3">
        <dgm:presLayoutVars>
          <dgm:bulletEnabled val="1"/>
        </dgm:presLayoutVars>
      </dgm:prSet>
      <dgm:spPr/>
      <dgm:t>
        <a:bodyPr/>
        <a:lstStyle/>
        <a:p>
          <a:endParaRPr lang="en-US"/>
        </a:p>
      </dgm:t>
    </dgm:pt>
  </dgm:ptLst>
  <dgm:cxnLst>
    <dgm:cxn modelId="{4E2C4140-919D-46E0-A982-3E126D2742D5}" srcId="{25ACCCB7-0A62-41E0-9465-A64FFBC3027D}" destId="{8C28BD9A-7F90-45F5-90AC-20C7D449FD2F}" srcOrd="1" destOrd="0" parTransId="{9BA607B8-8C40-485A-83B6-A51916E639FE}" sibTransId="{317ABA63-14F5-4C3F-BE9D-8538813452E3}"/>
    <dgm:cxn modelId="{1760D6BC-7C2D-49D6-B650-DEC8217FFC2F}" type="presOf" srcId="{7E8A9ECB-F809-4B25-ABF8-B06446D12869}" destId="{ADD5A088-7A3A-4D9D-9389-818623C1342B}" srcOrd="0" destOrd="0" presId="urn:microsoft.com/office/officeart/2005/8/layout/vList5"/>
    <dgm:cxn modelId="{B12F35DC-A382-4A4E-94EE-1BD885616361}" srcId="{EC0EA80E-EC71-458C-BD93-3C3CBCF00EE4}" destId="{7E8A9ECB-F809-4B25-ABF8-B06446D12869}" srcOrd="0" destOrd="0" parTransId="{2BEB5AE4-6D1B-40E7-896F-3A42ECDBB8D0}" sibTransId="{3D1058EE-E484-44B2-B068-D804C748F52E}"/>
    <dgm:cxn modelId="{7A0CD7CD-194B-44B2-BDA9-D85BD5D937C6}" srcId="{25ACCCB7-0A62-41E0-9465-A64FFBC3027D}" destId="{EC0EA80E-EC71-458C-BD93-3C3CBCF00EE4}" srcOrd="0" destOrd="0" parTransId="{BF06D690-E9FE-44DA-93C7-13929646B94F}" sibTransId="{1C03DF96-55F3-42D0-BF81-7929220CD731}"/>
    <dgm:cxn modelId="{FE52A99F-FCCD-476D-8ED2-7B6023277892}" type="presOf" srcId="{EC0EA80E-EC71-458C-BD93-3C3CBCF00EE4}" destId="{D5D48C6B-A6F2-4211-A927-A51B3B947B07}" srcOrd="0" destOrd="0" presId="urn:microsoft.com/office/officeart/2005/8/layout/vList5"/>
    <dgm:cxn modelId="{E911BDA4-0385-45DB-A13A-AAFED5D4ECD6}" srcId="{726F6D0E-CE03-4701-AF83-85E5C056CF24}" destId="{4FE5E395-D699-4DF7-9D76-AF78C842D8C1}" srcOrd="0" destOrd="0" parTransId="{9EED4943-AD38-4273-97D3-93995FBB59AE}" sibTransId="{9973E3E9-199E-4236-A125-17808FC2F9CA}"/>
    <dgm:cxn modelId="{F97C08EB-B822-4FC3-AF89-C0E937A978F5}" srcId="{8C28BD9A-7F90-45F5-90AC-20C7D449FD2F}" destId="{45A6ABE3-3CC4-4C1A-9368-B0D7F40E6AB0}" srcOrd="0" destOrd="0" parTransId="{E8890EE2-FBE2-4139-AEA8-2E89399E52EF}" sibTransId="{7535ADF8-E500-4248-97EB-D15641E3E77A}"/>
    <dgm:cxn modelId="{ABE2B110-58E2-49FF-B494-3332A4C057AC}" srcId="{726F6D0E-CE03-4701-AF83-85E5C056CF24}" destId="{215F01FF-2839-4728-B542-5BBEAF49DE90}" srcOrd="3" destOrd="0" parTransId="{9C74D1D7-9B92-4802-93AB-4357CCE1DB68}" sibTransId="{E3738B66-65F2-430E-8C13-AF4AA2B6C383}"/>
    <dgm:cxn modelId="{D53522F4-D721-4105-8B52-D832C4165230}" type="presOf" srcId="{3B046D85-44BC-4454-A5E5-6BF910A46973}" destId="{88FDFE85-0CCB-45D8-B8B6-11D759712782}" srcOrd="0" destOrd="6" presId="urn:microsoft.com/office/officeart/2005/8/layout/vList5"/>
    <dgm:cxn modelId="{34D61533-2F08-4BFD-942F-E203F715F4A3}" type="presOf" srcId="{726F6D0E-CE03-4701-AF83-85E5C056CF24}" destId="{88FDFE85-0CCB-45D8-B8B6-11D759712782}" srcOrd="0" destOrd="1" presId="urn:microsoft.com/office/officeart/2005/8/layout/vList5"/>
    <dgm:cxn modelId="{C629B222-E771-4C53-B96B-9756724EE437}" type="presOf" srcId="{0B27E300-EC7B-44FD-94ED-12741D68B05D}" destId="{88FDFE85-0CCB-45D8-B8B6-11D759712782}" srcOrd="0" destOrd="3" presId="urn:microsoft.com/office/officeart/2005/8/layout/vList5"/>
    <dgm:cxn modelId="{CBAC1E9E-3EA0-4F58-921B-38B65F763074}" type="presOf" srcId="{45A6ABE3-3CC4-4C1A-9368-B0D7F40E6AB0}" destId="{DF65D3FD-296B-4D19-A835-B68248AD8B00}" srcOrd="0" destOrd="0" presId="urn:microsoft.com/office/officeart/2005/8/layout/vList5"/>
    <dgm:cxn modelId="{30DA65D1-7498-4F76-AA32-C4F3F5CC9A6B}" srcId="{7011D233-DF25-46A3-84DB-0E5CC353AE24}" destId="{726F6D0E-CE03-4701-AF83-85E5C056CF24}" srcOrd="1" destOrd="0" parTransId="{5877CE06-2D20-460C-AD2A-D8D3EE6D9CD2}" sibTransId="{D0B05D25-9D64-482A-818E-A77761408D3E}"/>
    <dgm:cxn modelId="{4755C0CD-492A-4F18-94D4-9A05DF2DCE84}" type="presOf" srcId="{7011D233-DF25-46A3-84DB-0E5CC353AE24}" destId="{A5BAEA0E-59D0-4B49-8344-B7160B122A23}" srcOrd="0" destOrd="0" presId="urn:microsoft.com/office/officeart/2005/8/layout/vList5"/>
    <dgm:cxn modelId="{B5550D7E-E5A3-45E7-846C-C09D68869E84}" srcId="{726F6D0E-CE03-4701-AF83-85E5C056CF24}" destId="{0B27E300-EC7B-44FD-94ED-12741D68B05D}" srcOrd="1" destOrd="0" parTransId="{BC1DB0A6-87E0-4E1A-96D1-A52635FA778C}" sibTransId="{54297C0E-A8A0-400C-AF19-F6B10BE57D7F}"/>
    <dgm:cxn modelId="{A1EBD242-34CF-44E0-BA68-A47FA4BD4B9E}" type="presOf" srcId="{8C28BD9A-7F90-45F5-90AC-20C7D449FD2F}" destId="{D380774C-62CE-495E-BFD9-93ADF7CC8211}" srcOrd="0" destOrd="0" presId="urn:microsoft.com/office/officeart/2005/8/layout/vList5"/>
    <dgm:cxn modelId="{F7B3799F-48F9-4BB7-B529-747DC33A8A90}" type="presOf" srcId="{215F01FF-2839-4728-B542-5BBEAF49DE90}" destId="{88FDFE85-0CCB-45D8-B8B6-11D759712782}" srcOrd="0" destOrd="5" presId="urn:microsoft.com/office/officeart/2005/8/layout/vList5"/>
    <dgm:cxn modelId="{865AE0CE-FA98-47D5-9A9B-C2C820F9FEAE}" srcId="{7011D233-DF25-46A3-84DB-0E5CC353AE24}" destId="{52CE8A44-000E-4ED4-A95E-7416F5F162CE}" srcOrd="0" destOrd="0" parTransId="{E8A75D7C-C2D1-4A0E-B1CC-24A0BE2A9CF0}" sibTransId="{E91E2641-3643-442B-B8A5-282936C1FC9F}"/>
    <dgm:cxn modelId="{25C274AF-EC25-4B11-AE81-8BFC8DDD3096}" type="presOf" srcId="{25ACCCB7-0A62-41E0-9465-A64FFBC3027D}" destId="{C38992B7-570C-467E-A3B0-DE6678387143}" srcOrd="0" destOrd="0" presId="urn:microsoft.com/office/officeart/2005/8/layout/vList5"/>
    <dgm:cxn modelId="{999CA846-DCE6-409B-B0AE-5B796A807AA5}" srcId="{726F6D0E-CE03-4701-AF83-85E5C056CF24}" destId="{3B046D85-44BC-4454-A5E5-6BF910A46973}" srcOrd="4" destOrd="0" parTransId="{F142C154-659A-4D3C-AF01-DF6C314278A2}" sibTransId="{4DF125E6-F3CA-4465-A56C-2E12BA993C58}"/>
    <dgm:cxn modelId="{F5931199-D2E2-4862-AE77-FAB95B24074B}" type="presOf" srcId="{4F5204F9-A414-4611-A935-A4C8350015EF}" destId="{88FDFE85-0CCB-45D8-B8B6-11D759712782}" srcOrd="0" destOrd="4" presId="urn:microsoft.com/office/officeart/2005/8/layout/vList5"/>
    <dgm:cxn modelId="{36F38B79-F489-44DC-BEC8-19341F2D9604}" type="presOf" srcId="{52CE8A44-000E-4ED4-A95E-7416F5F162CE}" destId="{88FDFE85-0CCB-45D8-B8B6-11D759712782}" srcOrd="0" destOrd="0" presId="urn:microsoft.com/office/officeart/2005/8/layout/vList5"/>
    <dgm:cxn modelId="{2DCC2FC2-6744-4682-A1E2-C5B1F77E40D5}" type="presOf" srcId="{4FE5E395-D699-4DF7-9D76-AF78C842D8C1}" destId="{88FDFE85-0CCB-45D8-B8B6-11D759712782}" srcOrd="0" destOrd="2" presId="urn:microsoft.com/office/officeart/2005/8/layout/vList5"/>
    <dgm:cxn modelId="{B8CD71E7-C4FC-418E-AB20-30A9ECAF7292}" srcId="{25ACCCB7-0A62-41E0-9465-A64FFBC3027D}" destId="{7011D233-DF25-46A3-84DB-0E5CC353AE24}" srcOrd="2" destOrd="0" parTransId="{54629EA1-D019-4FF2-97DD-0B265BB217C6}" sibTransId="{F8C2054F-1D9F-4802-9BAB-34DDD782170F}"/>
    <dgm:cxn modelId="{BCCE59FF-AB3C-43A3-8667-458BB5BA1A3A}" srcId="{726F6D0E-CE03-4701-AF83-85E5C056CF24}" destId="{4F5204F9-A414-4611-A935-A4C8350015EF}" srcOrd="2" destOrd="0" parTransId="{B2F98F09-EC78-412D-BE1C-C72ECB36D893}" sibTransId="{4B794A7C-3DF8-46C5-A3C3-DA76EA21B8EC}"/>
    <dgm:cxn modelId="{7A49EB5E-7F7E-45B9-8576-18E6BAFBD60D}" type="presParOf" srcId="{C38992B7-570C-467E-A3B0-DE6678387143}" destId="{D1FEE8C0-95E0-4475-BBAD-9DEE212ED05A}" srcOrd="0" destOrd="0" presId="urn:microsoft.com/office/officeart/2005/8/layout/vList5"/>
    <dgm:cxn modelId="{A6329223-0926-4060-ABC3-8DFDE4C2343E}" type="presParOf" srcId="{D1FEE8C0-95E0-4475-BBAD-9DEE212ED05A}" destId="{D5D48C6B-A6F2-4211-A927-A51B3B947B07}" srcOrd="0" destOrd="0" presId="urn:microsoft.com/office/officeart/2005/8/layout/vList5"/>
    <dgm:cxn modelId="{AC1E0AB8-195E-4498-8ACA-ADA8A3ACE81E}" type="presParOf" srcId="{D1FEE8C0-95E0-4475-BBAD-9DEE212ED05A}" destId="{ADD5A088-7A3A-4D9D-9389-818623C1342B}" srcOrd="1" destOrd="0" presId="urn:microsoft.com/office/officeart/2005/8/layout/vList5"/>
    <dgm:cxn modelId="{BDCE16C7-2459-470B-BD25-82F80F33E572}" type="presParOf" srcId="{C38992B7-570C-467E-A3B0-DE6678387143}" destId="{00F51780-93EE-44C4-BCD7-E1F4CE8E01D2}" srcOrd="1" destOrd="0" presId="urn:microsoft.com/office/officeart/2005/8/layout/vList5"/>
    <dgm:cxn modelId="{A5186E32-C81C-4688-AE3E-CA8DCEC588F5}" type="presParOf" srcId="{C38992B7-570C-467E-A3B0-DE6678387143}" destId="{C462CF75-A58F-4ED3-A0B6-4B35AB844AC2}" srcOrd="2" destOrd="0" presId="urn:microsoft.com/office/officeart/2005/8/layout/vList5"/>
    <dgm:cxn modelId="{AC3B4DA0-DF9C-460D-AB91-66D2E3CB8CDA}" type="presParOf" srcId="{C462CF75-A58F-4ED3-A0B6-4B35AB844AC2}" destId="{D380774C-62CE-495E-BFD9-93ADF7CC8211}" srcOrd="0" destOrd="0" presId="urn:microsoft.com/office/officeart/2005/8/layout/vList5"/>
    <dgm:cxn modelId="{46618284-03BE-46D6-833D-E4BF9E49FD46}" type="presParOf" srcId="{C462CF75-A58F-4ED3-A0B6-4B35AB844AC2}" destId="{DF65D3FD-296B-4D19-A835-B68248AD8B00}" srcOrd="1" destOrd="0" presId="urn:microsoft.com/office/officeart/2005/8/layout/vList5"/>
    <dgm:cxn modelId="{CD40442B-072E-44E1-8190-C4319742D9BD}" type="presParOf" srcId="{C38992B7-570C-467E-A3B0-DE6678387143}" destId="{B7B5B8AD-A526-4611-A14E-14C9503CB69C}" srcOrd="3" destOrd="0" presId="urn:microsoft.com/office/officeart/2005/8/layout/vList5"/>
    <dgm:cxn modelId="{8CED0D9F-B4D0-41B0-B822-4609E1BBE50B}" type="presParOf" srcId="{C38992B7-570C-467E-A3B0-DE6678387143}" destId="{C90ADBD8-7E18-40FE-BB63-5B55D44160C8}" srcOrd="4" destOrd="0" presId="urn:microsoft.com/office/officeart/2005/8/layout/vList5"/>
    <dgm:cxn modelId="{B643976B-3BBE-4B22-ACE5-C22F96051F78}" type="presParOf" srcId="{C90ADBD8-7E18-40FE-BB63-5B55D44160C8}" destId="{A5BAEA0E-59D0-4B49-8344-B7160B122A23}" srcOrd="0" destOrd="0" presId="urn:microsoft.com/office/officeart/2005/8/layout/vList5"/>
    <dgm:cxn modelId="{C9E63589-25E1-4E4C-8426-0A349B36D004}" type="presParOf" srcId="{C90ADBD8-7E18-40FE-BB63-5B55D44160C8}" destId="{88FDFE85-0CCB-45D8-B8B6-11D75971278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CCCB7-0A62-41E0-9465-A64FFBC3027D}"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EC0EA80E-EC71-458C-BD93-3C3CBCF00EE4}">
      <dgm:prSet phldrT="[Text]"/>
      <dgm:spPr/>
      <dgm:t>
        <a:bodyPr/>
        <a:lstStyle/>
        <a:p>
          <a:r>
            <a:rPr lang="en-US" b="1" i="0" dirty="0" smtClean="0"/>
            <a:t>Waiting</a:t>
          </a:r>
          <a:endParaRPr lang="en-US" dirty="0"/>
        </a:p>
      </dgm:t>
    </dgm:pt>
    <dgm:pt modelId="{BF06D690-E9FE-44DA-93C7-13929646B94F}" type="parTrans" cxnId="{7A0CD7CD-194B-44B2-BDA9-D85BD5D937C6}">
      <dgm:prSet/>
      <dgm:spPr/>
      <dgm:t>
        <a:bodyPr/>
        <a:lstStyle/>
        <a:p>
          <a:endParaRPr lang="en-US"/>
        </a:p>
      </dgm:t>
    </dgm:pt>
    <dgm:pt modelId="{1C03DF96-55F3-42D0-BF81-7929220CD731}" type="sibTrans" cxnId="{7A0CD7CD-194B-44B2-BDA9-D85BD5D937C6}">
      <dgm:prSet/>
      <dgm:spPr/>
      <dgm:t>
        <a:bodyPr/>
        <a:lstStyle/>
        <a:p>
          <a:endParaRPr lang="en-US"/>
        </a:p>
      </dgm:t>
    </dgm:pt>
    <dgm:pt modelId="{7E8A9ECB-F809-4B25-ABF8-B06446D12869}">
      <dgm:prSet phldrT="[Text]"/>
      <dgm:spPr/>
      <dgm:t>
        <a:bodyPr/>
        <a:lstStyle/>
        <a:p>
          <a:r>
            <a:rPr lang="en-US" b="0" i="0" dirty="0" smtClean="0"/>
            <a:t>A Running thread will go into a waiting state when an object’s wait() method is called. This mechanism is used as a communication means between threads in order to avoid polling. Waiting threads are put into the object’s queue. When another thread associated with the object calls notify(), then the first thread in object’s wait queue go into “Ready-To-Run” state. If notifyAll() is called, then all threads in the object’s wait queue go into the “Ready-To-Run” state.</a:t>
          </a:r>
          <a:endParaRPr lang="en-US" dirty="0"/>
        </a:p>
      </dgm:t>
    </dgm:pt>
    <dgm:pt modelId="{2BEB5AE4-6D1B-40E7-896F-3A42ECDBB8D0}" type="parTrans" cxnId="{B12F35DC-A382-4A4E-94EE-1BD885616361}">
      <dgm:prSet/>
      <dgm:spPr/>
      <dgm:t>
        <a:bodyPr/>
        <a:lstStyle/>
        <a:p>
          <a:endParaRPr lang="en-US"/>
        </a:p>
      </dgm:t>
    </dgm:pt>
    <dgm:pt modelId="{3D1058EE-E484-44B2-B068-D804C748F52E}" type="sibTrans" cxnId="{B12F35DC-A382-4A4E-94EE-1BD885616361}">
      <dgm:prSet/>
      <dgm:spPr/>
      <dgm:t>
        <a:bodyPr/>
        <a:lstStyle/>
        <a:p>
          <a:endParaRPr lang="en-US"/>
        </a:p>
      </dgm:t>
    </dgm:pt>
    <dgm:pt modelId="{8C28BD9A-7F90-45F5-90AC-20C7D449FD2F}">
      <dgm:prSet phldrT="[Text]"/>
      <dgm:spPr/>
      <dgm:t>
        <a:bodyPr/>
        <a:lstStyle/>
        <a:p>
          <a:r>
            <a:rPr lang="en-US" b="1" i="0" dirty="0" smtClean="0"/>
            <a:t>Sleeping</a:t>
          </a:r>
          <a:endParaRPr lang="en-US" dirty="0"/>
        </a:p>
      </dgm:t>
    </dgm:pt>
    <dgm:pt modelId="{9BA607B8-8C40-485A-83B6-A51916E639FE}" type="parTrans" cxnId="{4E2C4140-919D-46E0-A982-3E126D2742D5}">
      <dgm:prSet/>
      <dgm:spPr/>
      <dgm:t>
        <a:bodyPr/>
        <a:lstStyle/>
        <a:p>
          <a:endParaRPr lang="en-US"/>
        </a:p>
      </dgm:t>
    </dgm:pt>
    <dgm:pt modelId="{317ABA63-14F5-4C3F-BE9D-8538813452E3}" type="sibTrans" cxnId="{4E2C4140-919D-46E0-A982-3E126D2742D5}">
      <dgm:prSet/>
      <dgm:spPr/>
      <dgm:t>
        <a:bodyPr/>
        <a:lstStyle/>
        <a:p>
          <a:endParaRPr lang="en-US"/>
        </a:p>
      </dgm:t>
    </dgm:pt>
    <dgm:pt modelId="{45A6ABE3-3CC4-4C1A-9368-B0D7F40E6AB0}">
      <dgm:prSet phldrT="[Text]"/>
      <dgm:spPr/>
      <dgm:t>
        <a:bodyPr/>
        <a:lstStyle/>
        <a:p>
          <a:r>
            <a:rPr lang="en-US" b="0" i="0" dirty="0" smtClean="0"/>
            <a:t>A Running thread will go into the “Sleeping” state when the thread.sleep() method is called. The thread goes back into the “Ready-To-Run” state after the specified time has elapsed or if interrupted.</a:t>
          </a:r>
          <a:endParaRPr lang="en-US" dirty="0"/>
        </a:p>
      </dgm:t>
    </dgm:pt>
    <dgm:pt modelId="{E8890EE2-FBE2-4139-AEA8-2E89399E52EF}" type="parTrans" cxnId="{F97C08EB-B822-4FC3-AF89-C0E937A978F5}">
      <dgm:prSet/>
      <dgm:spPr/>
      <dgm:t>
        <a:bodyPr/>
        <a:lstStyle/>
        <a:p>
          <a:endParaRPr lang="en-US"/>
        </a:p>
      </dgm:t>
    </dgm:pt>
    <dgm:pt modelId="{7535ADF8-E500-4248-97EB-D15641E3E77A}" type="sibTrans" cxnId="{F97C08EB-B822-4FC3-AF89-C0E937A978F5}">
      <dgm:prSet/>
      <dgm:spPr/>
      <dgm:t>
        <a:bodyPr/>
        <a:lstStyle/>
        <a:p>
          <a:endParaRPr lang="en-US"/>
        </a:p>
      </dgm:t>
    </dgm:pt>
    <dgm:pt modelId="{7011D233-DF25-46A3-84DB-0E5CC353AE24}">
      <dgm:prSet phldrT="[Text]"/>
      <dgm:spPr/>
      <dgm:t>
        <a:bodyPr/>
        <a:lstStyle/>
        <a:p>
          <a:r>
            <a:rPr lang="en-US" b="1" i="0" dirty="0" smtClean="0"/>
            <a:t>Blocking</a:t>
          </a:r>
          <a:endParaRPr lang="en-US" dirty="0"/>
        </a:p>
      </dgm:t>
    </dgm:pt>
    <dgm:pt modelId="{54629EA1-D019-4FF2-97DD-0B265BB217C6}" type="parTrans" cxnId="{B8CD71E7-C4FC-418E-AB20-30A9ECAF7292}">
      <dgm:prSet/>
      <dgm:spPr/>
      <dgm:t>
        <a:bodyPr/>
        <a:lstStyle/>
        <a:p>
          <a:endParaRPr lang="en-US"/>
        </a:p>
      </dgm:t>
    </dgm:pt>
    <dgm:pt modelId="{F8C2054F-1D9F-4802-9BAB-34DDD782170F}" type="sibTrans" cxnId="{B8CD71E7-C4FC-418E-AB20-30A9ECAF7292}">
      <dgm:prSet/>
      <dgm:spPr/>
      <dgm:t>
        <a:bodyPr/>
        <a:lstStyle/>
        <a:p>
          <a:endParaRPr lang="en-US"/>
        </a:p>
      </dgm:t>
    </dgm:pt>
    <dgm:pt modelId="{52CE8A44-000E-4ED4-A95E-7416F5F162CE}">
      <dgm:prSet phldrT="[Text]"/>
      <dgm:spPr/>
      <dgm:t>
        <a:bodyPr/>
        <a:lstStyle/>
        <a:p>
          <a:r>
            <a:rPr lang="en-US" b="0" i="0" dirty="0" smtClean="0"/>
            <a:t>A Running thread enters a “Blocking” state when it requests some type of I/O and is waiting for the I/O to complete or become available. The thread goes back to “Ready-To-Run” state when the I/O becomes available.</a:t>
          </a:r>
          <a:endParaRPr lang="en-US" dirty="0"/>
        </a:p>
      </dgm:t>
    </dgm:pt>
    <dgm:pt modelId="{E8A75D7C-C2D1-4A0E-B1CC-24A0BE2A9CF0}" type="parTrans" cxnId="{865AE0CE-FA98-47D5-9A9B-C2C820F9FEAE}">
      <dgm:prSet/>
      <dgm:spPr/>
      <dgm:t>
        <a:bodyPr/>
        <a:lstStyle/>
        <a:p>
          <a:endParaRPr lang="en-US"/>
        </a:p>
      </dgm:t>
    </dgm:pt>
    <dgm:pt modelId="{E91E2641-3643-442B-B8A5-282936C1FC9F}" type="sibTrans" cxnId="{865AE0CE-FA98-47D5-9A9B-C2C820F9FEAE}">
      <dgm:prSet/>
      <dgm:spPr/>
      <dgm:t>
        <a:bodyPr/>
        <a:lstStyle/>
        <a:p>
          <a:endParaRPr lang="en-US"/>
        </a:p>
      </dgm:t>
    </dgm:pt>
    <dgm:pt modelId="{5A8892A1-8BF8-4019-B996-D1F363957AEF}">
      <dgm:prSet/>
      <dgm:spPr/>
      <dgm:t>
        <a:bodyPr/>
        <a:lstStyle/>
        <a:p>
          <a:r>
            <a:rPr lang="en-US" b="0" i="0" dirty="0" smtClean="0"/>
            <a:t>A Running thread enters the “Dead” state when the condition is met such that it exits its run() method normally or completes normally.</a:t>
          </a:r>
          <a:endParaRPr lang="en-US" dirty="0"/>
        </a:p>
      </dgm:t>
    </dgm:pt>
    <dgm:pt modelId="{EFFDB1F0-D0DD-4CA3-89AC-368DC65EC153}" type="parTrans" cxnId="{E1DF3F0D-2674-463B-911E-9946653D530F}">
      <dgm:prSet/>
      <dgm:spPr/>
      <dgm:t>
        <a:bodyPr/>
        <a:lstStyle/>
        <a:p>
          <a:endParaRPr lang="en-US"/>
        </a:p>
      </dgm:t>
    </dgm:pt>
    <dgm:pt modelId="{661404D8-FD36-4002-8428-21C1370A3C22}" type="sibTrans" cxnId="{E1DF3F0D-2674-463B-911E-9946653D530F}">
      <dgm:prSet/>
      <dgm:spPr/>
      <dgm:t>
        <a:bodyPr/>
        <a:lstStyle/>
        <a:p>
          <a:endParaRPr lang="en-US"/>
        </a:p>
      </dgm:t>
    </dgm:pt>
    <dgm:pt modelId="{2D864F6E-C467-4758-A794-85E9ADBA5060}">
      <dgm:prSet/>
      <dgm:spPr/>
      <dgm:t>
        <a:bodyPr/>
        <a:lstStyle/>
        <a:p>
          <a:r>
            <a:rPr lang="en-US" b="1" i="0" dirty="0" smtClean="0"/>
            <a:t>Dead</a:t>
          </a:r>
          <a:endParaRPr lang="en-US" dirty="0"/>
        </a:p>
      </dgm:t>
    </dgm:pt>
    <dgm:pt modelId="{F04312A8-BDC5-407B-841A-28CFBA40154A}" type="parTrans" cxnId="{D81F4CB6-77C2-4410-B9B9-05EAE83DE926}">
      <dgm:prSet/>
      <dgm:spPr/>
      <dgm:t>
        <a:bodyPr/>
        <a:lstStyle/>
        <a:p>
          <a:endParaRPr lang="en-US"/>
        </a:p>
      </dgm:t>
    </dgm:pt>
    <dgm:pt modelId="{32D3A575-DC97-4222-8B7D-C6B2C3EF4DED}" type="sibTrans" cxnId="{D81F4CB6-77C2-4410-B9B9-05EAE83DE926}">
      <dgm:prSet/>
      <dgm:spPr/>
      <dgm:t>
        <a:bodyPr/>
        <a:lstStyle/>
        <a:p>
          <a:endParaRPr lang="en-US"/>
        </a:p>
      </dgm:t>
    </dgm:pt>
    <dgm:pt modelId="{C38992B7-570C-467E-A3B0-DE6678387143}" type="pres">
      <dgm:prSet presAssocID="{25ACCCB7-0A62-41E0-9465-A64FFBC3027D}" presName="Name0" presStyleCnt="0">
        <dgm:presLayoutVars>
          <dgm:dir/>
          <dgm:animLvl val="lvl"/>
          <dgm:resizeHandles val="exact"/>
        </dgm:presLayoutVars>
      </dgm:prSet>
      <dgm:spPr/>
      <dgm:t>
        <a:bodyPr/>
        <a:lstStyle/>
        <a:p>
          <a:endParaRPr lang="en-US"/>
        </a:p>
      </dgm:t>
    </dgm:pt>
    <dgm:pt modelId="{D1FEE8C0-95E0-4475-BBAD-9DEE212ED05A}" type="pres">
      <dgm:prSet presAssocID="{EC0EA80E-EC71-458C-BD93-3C3CBCF00EE4}" presName="linNode" presStyleCnt="0"/>
      <dgm:spPr/>
      <dgm:t>
        <a:bodyPr/>
        <a:lstStyle/>
        <a:p>
          <a:endParaRPr lang="en-US"/>
        </a:p>
      </dgm:t>
    </dgm:pt>
    <dgm:pt modelId="{D5D48C6B-A6F2-4211-A927-A51B3B947B07}" type="pres">
      <dgm:prSet presAssocID="{EC0EA80E-EC71-458C-BD93-3C3CBCF00EE4}" presName="parentText" presStyleLbl="node1" presStyleIdx="0" presStyleCnt="4">
        <dgm:presLayoutVars>
          <dgm:chMax val="1"/>
          <dgm:bulletEnabled val="1"/>
        </dgm:presLayoutVars>
      </dgm:prSet>
      <dgm:spPr/>
      <dgm:t>
        <a:bodyPr/>
        <a:lstStyle/>
        <a:p>
          <a:endParaRPr lang="en-US"/>
        </a:p>
      </dgm:t>
    </dgm:pt>
    <dgm:pt modelId="{ADD5A088-7A3A-4D9D-9389-818623C1342B}" type="pres">
      <dgm:prSet presAssocID="{EC0EA80E-EC71-458C-BD93-3C3CBCF00EE4}" presName="descendantText" presStyleLbl="alignAccFollowNode1" presStyleIdx="0" presStyleCnt="4">
        <dgm:presLayoutVars>
          <dgm:bulletEnabled val="1"/>
        </dgm:presLayoutVars>
      </dgm:prSet>
      <dgm:spPr/>
      <dgm:t>
        <a:bodyPr/>
        <a:lstStyle/>
        <a:p>
          <a:endParaRPr lang="en-US"/>
        </a:p>
      </dgm:t>
    </dgm:pt>
    <dgm:pt modelId="{00F51780-93EE-44C4-BCD7-E1F4CE8E01D2}" type="pres">
      <dgm:prSet presAssocID="{1C03DF96-55F3-42D0-BF81-7929220CD731}" presName="sp" presStyleCnt="0"/>
      <dgm:spPr/>
      <dgm:t>
        <a:bodyPr/>
        <a:lstStyle/>
        <a:p>
          <a:endParaRPr lang="en-US"/>
        </a:p>
      </dgm:t>
    </dgm:pt>
    <dgm:pt modelId="{C462CF75-A58F-4ED3-A0B6-4B35AB844AC2}" type="pres">
      <dgm:prSet presAssocID="{8C28BD9A-7F90-45F5-90AC-20C7D449FD2F}" presName="linNode" presStyleCnt="0"/>
      <dgm:spPr/>
      <dgm:t>
        <a:bodyPr/>
        <a:lstStyle/>
        <a:p>
          <a:endParaRPr lang="en-US"/>
        </a:p>
      </dgm:t>
    </dgm:pt>
    <dgm:pt modelId="{D380774C-62CE-495E-BFD9-93ADF7CC8211}" type="pres">
      <dgm:prSet presAssocID="{8C28BD9A-7F90-45F5-90AC-20C7D449FD2F}" presName="parentText" presStyleLbl="node1" presStyleIdx="1" presStyleCnt="4">
        <dgm:presLayoutVars>
          <dgm:chMax val="1"/>
          <dgm:bulletEnabled val="1"/>
        </dgm:presLayoutVars>
      </dgm:prSet>
      <dgm:spPr/>
      <dgm:t>
        <a:bodyPr/>
        <a:lstStyle/>
        <a:p>
          <a:endParaRPr lang="en-US"/>
        </a:p>
      </dgm:t>
    </dgm:pt>
    <dgm:pt modelId="{DF65D3FD-296B-4D19-A835-B68248AD8B00}" type="pres">
      <dgm:prSet presAssocID="{8C28BD9A-7F90-45F5-90AC-20C7D449FD2F}" presName="descendantText" presStyleLbl="alignAccFollowNode1" presStyleIdx="1" presStyleCnt="4">
        <dgm:presLayoutVars>
          <dgm:bulletEnabled val="1"/>
        </dgm:presLayoutVars>
      </dgm:prSet>
      <dgm:spPr/>
      <dgm:t>
        <a:bodyPr/>
        <a:lstStyle/>
        <a:p>
          <a:endParaRPr lang="en-US"/>
        </a:p>
      </dgm:t>
    </dgm:pt>
    <dgm:pt modelId="{B7B5B8AD-A526-4611-A14E-14C9503CB69C}" type="pres">
      <dgm:prSet presAssocID="{317ABA63-14F5-4C3F-BE9D-8538813452E3}" presName="sp" presStyleCnt="0"/>
      <dgm:spPr/>
      <dgm:t>
        <a:bodyPr/>
        <a:lstStyle/>
        <a:p>
          <a:endParaRPr lang="en-US"/>
        </a:p>
      </dgm:t>
    </dgm:pt>
    <dgm:pt modelId="{C90ADBD8-7E18-40FE-BB63-5B55D44160C8}" type="pres">
      <dgm:prSet presAssocID="{7011D233-DF25-46A3-84DB-0E5CC353AE24}" presName="linNode" presStyleCnt="0"/>
      <dgm:spPr/>
      <dgm:t>
        <a:bodyPr/>
        <a:lstStyle/>
        <a:p>
          <a:endParaRPr lang="en-US"/>
        </a:p>
      </dgm:t>
    </dgm:pt>
    <dgm:pt modelId="{A5BAEA0E-59D0-4B49-8344-B7160B122A23}" type="pres">
      <dgm:prSet presAssocID="{7011D233-DF25-46A3-84DB-0E5CC353AE24}" presName="parentText" presStyleLbl="node1" presStyleIdx="2" presStyleCnt="4">
        <dgm:presLayoutVars>
          <dgm:chMax val="1"/>
          <dgm:bulletEnabled val="1"/>
        </dgm:presLayoutVars>
      </dgm:prSet>
      <dgm:spPr/>
      <dgm:t>
        <a:bodyPr/>
        <a:lstStyle/>
        <a:p>
          <a:endParaRPr lang="en-US"/>
        </a:p>
      </dgm:t>
    </dgm:pt>
    <dgm:pt modelId="{88FDFE85-0CCB-45D8-B8B6-11D759712782}" type="pres">
      <dgm:prSet presAssocID="{7011D233-DF25-46A3-84DB-0E5CC353AE24}" presName="descendantText" presStyleLbl="alignAccFollowNode1" presStyleIdx="2" presStyleCnt="4">
        <dgm:presLayoutVars>
          <dgm:bulletEnabled val="1"/>
        </dgm:presLayoutVars>
      </dgm:prSet>
      <dgm:spPr/>
      <dgm:t>
        <a:bodyPr/>
        <a:lstStyle/>
        <a:p>
          <a:endParaRPr lang="en-US"/>
        </a:p>
      </dgm:t>
    </dgm:pt>
    <dgm:pt modelId="{A2957BB3-3B98-4CBF-85FF-F926DC473585}" type="pres">
      <dgm:prSet presAssocID="{F8C2054F-1D9F-4802-9BAB-34DDD782170F}" presName="sp" presStyleCnt="0"/>
      <dgm:spPr/>
    </dgm:pt>
    <dgm:pt modelId="{97B73ABF-03E8-4CA8-AA03-05A17D7CC840}" type="pres">
      <dgm:prSet presAssocID="{2D864F6E-C467-4758-A794-85E9ADBA5060}" presName="linNode" presStyleCnt="0"/>
      <dgm:spPr/>
    </dgm:pt>
    <dgm:pt modelId="{772859E6-33A6-4C4F-81D2-D298DA47B06D}" type="pres">
      <dgm:prSet presAssocID="{2D864F6E-C467-4758-A794-85E9ADBA5060}" presName="parentText" presStyleLbl="node1" presStyleIdx="3" presStyleCnt="4">
        <dgm:presLayoutVars>
          <dgm:chMax val="1"/>
          <dgm:bulletEnabled val="1"/>
        </dgm:presLayoutVars>
      </dgm:prSet>
      <dgm:spPr/>
      <dgm:t>
        <a:bodyPr/>
        <a:lstStyle/>
        <a:p>
          <a:endParaRPr lang="en-US"/>
        </a:p>
      </dgm:t>
    </dgm:pt>
    <dgm:pt modelId="{FDCBED84-30CF-4B03-A1AB-029250B91F8F}" type="pres">
      <dgm:prSet presAssocID="{2D864F6E-C467-4758-A794-85E9ADBA5060}" presName="descendantText" presStyleLbl="alignAccFollowNode1" presStyleIdx="3" presStyleCnt="4">
        <dgm:presLayoutVars>
          <dgm:bulletEnabled val="1"/>
        </dgm:presLayoutVars>
      </dgm:prSet>
      <dgm:spPr/>
      <dgm:t>
        <a:bodyPr/>
        <a:lstStyle/>
        <a:p>
          <a:endParaRPr lang="en-US"/>
        </a:p>
      </dgm:t>
    </dgm:pt>
  </dgm:ptLst>
  <dgm:cxnLst>
    <dgm:cxn modelId="{4E2C4140-919D-46E0-A982-3E126D2742D5}" srcId="{25ACCCB7-0A62-41E0-9465-A64FFBC3027D}" destId="{8C28BD9A-7F90-45F5-90AC-20C7D449FD2F}" srcOrd="1" destOrd="0" parTransId="{9BA607B8-8C40-485A-83B6-A51916E639FE}" sibTransId="{317ABA63-14F5-4C3F-BE9D-8538813452E3}"/>
    <dgm:cxn modelId="{B12F35DC-A382-4A4E-94EE-1BD885616361}" srcId="{EC0EA80E-EC71-458C-BD93-3C3CBCF00EE4}" destId="{7E8A9ECB-F809-4B25-ABF8-B06446D12869}" srcOrd="0" destOrd="0" parTransId="{2BEB5AE4-6D1B-40E7-896F-3A42ECDBB8D0}" sibTransId="{3D1058EE-E484-44B2-B068-D804C748F52E}"/>
    <dgm:cxn modelId="{4BE593F0-10C1-4FED-9239-8AAF04E4D0A5}" type="presOf" srcId="{7E8A9ECB-F809-4B25-ABF8-B06446D12869}" destId="{ADD5A088-7A3A-4D9D-9389-818623C1342B}" srcOrd="0" destOrd="0" presId="urn:microsoft.com/office/officeart/2005/8/layout/vList5"/>
    <dgm:cxn modelId="{0467AEE8-47AF-4504-886E-3D9BCC573C1C}" type="presOf" srcId="{45A6ABE3-3CC4-4C1A-9368-B0D7F40E6AB0}" destId="{DF65D3FD-296B-4D19-A835-B68248AD8B00}" srcOrd="0" destOrd="0" presId="urn:microsoft.com/office/officeart/2005/8/layout/vList5"/>
    <dgm:cxn modelId="{A6E37693-207E-470D-A282-09325EA00383}" type="presOf" srcId="{52CE8A44-000E-4ED4-A95E-7416F5F162CE}" destId="{88FDFE85-0CCB-45D8-B8B6-11D759712782}" srcOrd="0" destOrd="0" presId="urn:microsoft.com/office/officeart/2005/8/layout/vList5"/>
    <dgm:cxn modelId="{7A0CD7CD-194B-44B2-BDA9-D85BD5D937C6}" srcId="{25ACCCB7-0A62-41E0-9465-A64FFBC3027D}" destId="{EC0EA80E-EC71-458C-BD93-3C3CBCF00EE4}" srcOrd="0" destOrd="0" parTransId="{BF06D690-E9FE-44DA-93C7-13929646B94F}" sibTransId="{1C03DF96-55F3-42D0-BF81-7929220CD731}"/>
    <dgm:cxn modelId="{E1DF3F0D-2674-463B-911E-9946653D530F}" srcId="{2D864F6E-C467-4758-A794-85E9ADBA5060}" destId="{5A8892A1-8BF8-4019-B996-D1F363957AEF}" srcOrd="0" destOrd="0" parTransId="{EFFDB1F0-D0DD-4CA3-89AC-368DC65EC153}" sibTransId="{661404D8-FD36-4002-8428-21C1370A3C22}"/>
    <dgm:cxn modelId="{F97C08EB-B822-4FC3-AF89-C0E937A978F5}" srcId="{8C28BD9A-7F90-45F5-90AC-20C7D449FD2F}" destId="{45A6ABE3-3CC4-4C1A-9368-B0D7F40E6AB0}" srcOrd="0" destOrd="0" parTransId="{E8890EE2-FBE2-4139-AEA8-2E89399E52EF}" sibTransId="{7535ADF8-E500-4248-97EB-D15641E3E77A}"/>
    <dgm:cxn modelId="{47A7CE71-B479-4FBD-A86C-A937275627DA}" type="presOf" srcId="{7011D233-DF25-46A3-84DB-0E5CC353AE24}" destId="{A5BAEA0E-59D0-4B49-8344-B7160B122A23}" srcOrd="0" destOrd="0" presId="urn:microsoft.com/office/officeart/2005/8/layout/vList5"/>
    <dgm:cxn modelId="{D81F4CB6-77C2-4410-B9B9-05EAE83DE926}" srcId="{25ACCCB7-0A62-41E0-9465-A64FFBC3027D}" destId="{2D864F6E-C467-4758-A794-85E9ADBA5060}" srcOrd="3" destOrd="0" parTransId="{F04312A8-BDC5-407B-841A-28CFBA40154A}" sibTransId="{32D3A575-DC97-4222-8B7D-C6B2C3EF4DED}"/>
    <dgm:cxn modelId="{4B9615BD-72F1-4A3B-A1DE-212A06E57173}" type="presOf" srcId="{25ACCCB7-0A62-41E0-9465-A64FFBC3027D}" destId="{C38992B7-570C-467E-A3B0-DE6678387143}" srcOrd="0" destOrd="0" presId="urn:microsoft.com/office/officeart/2005/8/layout/vList5"/>
    <dgm:cxn modelId="{3FA5929B-8CFD-4B46-83A6-D319FB3F82EB}" type="presOf" srcId="{8C28BD9A-7F90-45F5-90AC-20C7D449FD2F}" destId="{D380774C-62CE-495E-BFD9-93ADF7CC8211}" srcOrd="0" destOrd="0" presId="urn:microsoft.com/office/officeart/2005/8/layout/vList5"/>
    <dgm:cxn modelId="{A077BEAC-20E6-4020-8E3A-D3B9F8102DDB}" type="presOf" srcId="{5A8892A1-8BF8-4019-B996-D1F363957AEF}" destId="{FDCBED84-30CF-4B03-A1AB-029250B91F8F}" srcOrd="0" destOrd="0" presId="urn:microsoft.com/office/officeart/2005/8/layout/vList5"/>
    <dgm:cxn modelId="{865AE0CE-FA98-47D5-9A9B-C2C820F9FEAE}" srcId="{7011D233-DF25-46A3-84DB-0E5CC353AE24}" destId="{52CE8A44-000E-4ED4-A95E-7416F5F162CE}" srcOrd="0" destOrd="0" parTransId="{E8A75D7C-C2D1-4A0E-B1CC-24A0BE2A9CF0}" sibTransId="{E91E2641-3643-442B-B8A5-282936C1FC9F}"/>
    <dgm:cxn modelId="{78F65E1C-5537-436F-8DD6-D52654E3A538}" type="presOf" srcId="{2D864F6E-C467-4758-A794-85E9ADBA5060}" destId="{772859E6-33A6-4C4F-81D2-D298DA47B06D}" srcOrd="0" destOrd="0" presId="urn:microsoft.com/office/officeart/2005/8/layout/vList5"/>
    <dgm:cxn modelId="{B8CD71E7-C4FC-418E-AB20-30A9ECAF7292}" srcId="{25ACCCB7-0A62-41E0-9465-A64FFBC3027D}" destId="{7011D233-DF25-46A3-84DB-0E5CC353AE24}" srcOrd="2" destOrd="0" parTransId="{54629EA1-D019-4FF2-97DD-0B265BB217C6}" sibTransId="{F8C2054F-1D9F-4802-9BAB-34DDD782170F}"/>
    <dgm:cxn modelId="{42B8F7F2-51CB-49EA-B569-A10978CC71FC}" type="presOf" srcId="{EC0EA80E-EC71-458C-BD93-3C3CBCF00EE4}" destId="{D5D48C6B-A6F2-4211-A927-A51B3B947B07}" srcOrd="0" destOrd="0" presId="urn:microsoft.com/office/officeart/2005/8/layout/vList5"/>
    <dgm:cxn modelId="{E66A1598-2E2E-4842-A613-3A063B09FDB1}" type="presParOf" srcId="{C38992B7-570C-467E-A3B0-DE6678387143}" destId="{D1FEE8C0-95E0-4475-BBAD-9DEE212ED05A}" srcOrd="0" destOrd="0" presId="urn:microsoft.com/office/officeart/2005/8/layout/vList5"/>
    <dgm:cxn modelId="{F24248B9-0711-4490-A84C-B7774476B308}" type="presParOf" srcId="{D1FEE8C0-95E0-4475-BBAD-9DEE212ED05A}" destId="{D5D48C6B-A6F2-4211-A927-A51B3B947B07}" srcOrd="0" destOrd="0" presId="urn:microsoft.com/office/officeart/2005/8/layout/vList5"/>
    <dgm:cxn modelId="{A267A1C6-32CD-49D7-89D9-71AB3E9E5568}" type="presParOf" srcId="{D1FEE8C0-95E0-4475-BBAD-9DEE212ED05A}" destId="{ADD5A088-7A3A-4D9D-9389-818623C1342B}" srcOrd="1" destOrd="0" presId="urn:microsoft.com/office/officeart/2005/8/layout/vList5"/>
    <dgm:cxn modelId="{52700E5F-AC94-4DD6-A9E0-CC83EC10E348}" type="presParOf" srcId="{C38992B7-570C-467E-A3B0-DE6678387143}" destId="{00F51780-93EE-44C4-BCD7-E1F4CE8E01D2}" srcOrd="1" destOrd="0" presId="urn:microsoft.com/office/officeart/2005/8/layout/vList5"/>
    <dgm:cxn modelId="{7B9F2800-163F-44E4-B337-877370C9D250}" type="presParOf" srcId="{C38992B7-570C-467E-A3B0-DE6678387143}" destId="{C462CF75-A58F-4ED3-A0B6-4B35AB844AC2}" srcOrd="2" destOrd="0" presId="urn:microsoft.com/office/officeart/2005/8/layout/vList5"/>
    <dgm:cxn modelId="{68396370-83E6-4109-9186-9A437E4FCE2E}" type="presParOf" srcId="{C462CF75-A58F-4ED3-A0B6-4B35AB844AC2}" destId="{D380774C-62CE-495E-BFD9-93ADF7CC8211}" srcOrd="0" destOrd="0" presId="urn:microsoft.com/office/officeart/2005/8/layout/vList5"/>
    <dgm:cxn modelId="{23CD77E7-BD51-40A3-9753-6005E7ACD1D4}" type="presParOf" srcId="{C462CF75-A58F-4ED3-A0B6-4B35AB844AC2}" destId="{DF65D3FD-296B-4D19-A835-B68248AD8B00}" srcOrd="1" destOrd="0" presId="urn:microsoft.com/office/officeart/2005/8/layout/vList5"/>
    <dgm:cxn modelId="{E452C776-2074-4F85-8DDA-3B776B1DCFB1}" type="presParOf" srcId="{C38992B7-570C-467E-A3B0-DE6678387143}" destId="{B7B5B8AD-A526-4611-A14E-14C9503CB69C}" srcOrd="3" destOrd="0" presId="urn:microsoft.com/office/officeart/2005/8/layout/vList5"/>
    <dgm:cxn modelId="{3FB071B8-6AE9-494F-B9E9-A2798DB6EC32}" type="presParOf" srcId="{C38992B7-570C-467E-A3B0-DE6678387143}" destId="{C90ADBD8-7E18-40FE-BB63-5B55D44160C8}" srcOrd="4" destOrd="0" presId="urn:microsoft.com/office/officeart/2005/8/layout/vList5"/>
    <dgm:cxn modelId="{F1738AC1-088B-4E9B-9EEF-C98B70D6BA44}" type="presParOf" srcId="{C90ADBD8-7E18-40FE-BB63-5B55D44160C8}" destId="{A5BAEA0E-59D0-4B49-8344-B7160B122A23}" srcOrd="0" destOrd="0" presId="urn:microsoft.com/office/officeart/2005/8/layout/vList5"/>
    <dgm:cxn modelId="{881FFF40-2740-4498-BD41-BE636CCAFFC0}" type="presParOf" srcId="{C90ADBD8-7E18-40FE-BB63-5B55D44160C8}" destId="{88FDFE85-0CCB-45D8-B8B6-11D759712782}" srcOrd="1" destOrd="0" presId="urn:microsoft.com/office/officeart/2005/8/layout/vList5"/>
    <dgm:cxn modelId="{EFFB1667-BA38-492D-9307-32CDBEF41E31}" type="presParOf" srcId="{C38992B7-570C-467E-A3B0-DE6678387143}" destId="{A2957BB3-3B98-4CBF-85FF-F926DC473585}" srcOrd="5" destOrd="0" presId="urn:microsoft.com/office/officeart/2005/8/layout/vList5"/>
    <dgm:cxn modelId="{C7104C5C-985F-4D5B-B266-1ADCA137A2B7}" type="presParOf" srcId="{C38992B7-570C-467E-A3B0-DE6678387143}" destId="{97B73ABF-03E8-4CA8-AA03-05A17D7CC840}" srcOrd="6" destOrd="0" presId="urn:microsoft.com/office/officeart/2005/8/layout/vList5"/>
    <dgm:cxn modelId="{4BBCE4C1-A88E-497A-8E8B-7C07CE3395BC}" type="presParOf" srcId="{97B73ABF-03E8-4CA8-AA03-05A17D7CC840}" destId="{772859E6-33A6-4C4F-81D2-D298DA47B06D}" srcOrd="0" destOrd="0" presId="urn:microsoft.com/office/officeart/2005/8/layout/vList5"/>
    <dgm:cxn modelId="{F508C348-B4A1-4008-A712-476D22E38734}" type="presParOf" srcId="{97B73ABF-03E8-4CA8-AA03-05A17D7CC840}" destId="{FDCBED84-30CF-4B03-A1AB-029250B91F8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5A088-7A3A-4D9D-9389-818623C1342B}">
      <dsp:nvSpPr>
        <dsp:cNvPr id="0" name=""/>
        <dsp:cNvSpPr/>
      </dsp:nvSpPr>
      <dsp:spPr>
        <a:xfrm rot="5400000">
          <a:off x="5380989" y="-2121931"/>
          <a:ext cx="1047750" cy="5557520"/>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0" i="0" kern="1200" dirty="0" smtClean="0"/>
            <a:t>A newly created Thread in Java will be in this state just after constructing but before calling the start() method.</a:t>
          </a:r>
          <a:endParaRPr lang="en-US" sz="1300" kern="1200" dirty="0"/>
        </a:p>
      </dsp:txBody>
      <dsp:txXfrm rot="-5400000">
        <a:off x="3126105" y="184100"/>
        <a:ext cx="5506373" cy="945456"/>
      </dsp:txXfrm>
    </dsp:sp>
    <dsp:sp modelId="{D5D48C6B-A6F2-4211-A927-A51B3B947B07}">
      <dsp:nvSpPr>
        <dsp:cNvPr id="0" name=""/>
        <dsp:cNvSpPr/>
      </dsp:nvSpPr>
      <dsp:spPr>
        <a:xfrm>
          <a:off x="0" y="1984"/>
          <a:ext cx="3126105" cy="130968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en-US" sz="3700" kern="1200" dirty="0" smtClean="0"/>
            <a:t>New</a:t>
          </a:r>
          <a:endParaRPr lang="en-US" sz="3700" kern="1200" dirty="0"/>
        </a:p>
      </dsp:txBody>
      <dsp:txXfrm>
        <a:off x="63934" y="65918"/>
        <a:ext cx="2998237" cy="1181819"/>
      </dsp:txXfrm>
    </dsp:sp>
    <dsp:sp modelId="{DF65D3FD-296B-4D19-A835-B68248AD8B00}">
      <dsp:nvSpPr>
        <dsp:cNvPr id="0" name=""/>
        <dsp:cNvSpPr/>
      </dsp:nvSpPr>
      <dsp:spPr>
        <a:xfrm rot="5400000">
          <a:off x="5380989" y="-746760"/>
          <a:ext cx="1047750" cy="5557520"/>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0" i="0" kern="1200" dirty="0" smtClean="0"/>
            <a:t>We must call the start() method in order to schedule the thread to begin running. It is this that puts a thread into the “Ready to Run” state. When the thread’s run() method is called, the thread goes into “Running” state.</a:t>
          </a:r>
          <a:r>
            <a:rPr lang="en-US" sz="1300" b="0" i="0" kern="1200" dirty="0" smtClean="0"/>
            <a:t> </a:t>
          </a:r>
          <a:r>
            <a:rPr lang="en-US" sz="1300" b="0" i="0" kern="1200" dirty="0" smtClean="0"/>
            <a:t/>
          </a:r>
          <a:br>
            <a:rPr lang="en-US" sz="1300" b="0" i="0" kern="1200" dirty="0" smtClean="0"/>
          </a:br>
          <a:r>
            <a:rPr lang="en-US" sz="1300" b="1" i="0" kern="1200" dirty="0" smtClean="0"/>
            <a:t>Note :  Thread run() method will be called by the Scheduler</a:t>
          </a:r>
          <a:endParaRPr lang="en-US" sz="1300" b="1" kern="1200" dirty="0"/>
        </a:p>
      </dsp:txBody>
      <dsp:txXfrm rot="-5400000">
        <a:off x="3126105" y="1559271"/>
        <a:ext cx="5506373" cy="945456"/>
      </dsp:txXfrm>
    </dsp:sp>
    <dsp:sp modelId="{D380774C-62CE-495E-BFD9-93ADF7CC8211}">
      <dsp:nvSpPr>
        <dsp:cNvPr id="0" name=""/>
        <dsp:cNvSpPr/>
      </dsp:nvSpPr>
      <dsp:spPr>
        <a:xfrm>
          <a:off x="0" y="1377156"/>
          <a:ext cx="3126105" cy="1309687"/>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en-US" sz="3700" b="1" i="0" kern="1200" dirty="0" smtClean="0"/>
            <a:t>Ready-To-Run</a:t>
          </a:r>
          <a:endParaRPr lang="en-US" sz="3700" kern="1200" dirty="0"/>
        </a:p>
      </dsp:txBody>
      <dsp:txXfrm>
        <a:off x="63934" y="1441090"/>
        <a:ext cx="2998237" cy="1181819"/>
      </dsp:txXfrm>
    </dsp:sp>
    <dsp:sp modelId="{88FDFE85-0CCB-45D8-B8B6-11D759712782}">
      <dsp:nvSpPr>
        <dsp:cNvPr id="0" name=""/>
        <dsp:cNvSpPr/>
      </dsp:nvSpPr>
      <dsp:spPr>
        <a:xfrm rot="5400000">
          <a:off x="5380989" y="628411"/>
          <a:ext cx="1047750" cy="5557520"/>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57150" lvl="1" indent="-57150" algn="l" defTabSz="400050">
            <a:lnSpc>
              <a:spcPct val="90000"/>
            </a:lnSpc>
            <a:spcBef>
              <a:spcPct val="0"/>
            </a:spcBef>
            <a:spcAft>
              <a:spcPct val="15000"/>
            </a:spcAft>
            <a:buChar char="••"/>
          </a:pPr>
          <a:r>
            <a:rPr lang="en-US" sz="900" b="0" i="0" kern="1200" dirty="0" smtClean="0"/>
            <a:t>Once running, a thread may go back to the “Ready to Run” state when one of the following occurs:</a:t>
          </a:r>
          <a:endParaRPr lang="en-US" sz="900" kern="1200" dirty="0"/>
        </a:p>
        <a:p>
          <a:pPr marL="57150" lvl="1" indent="-57150" algn="l" defTabSz="400050">
            <a:lnSpc>
              <a:spcPct val="90000"/>
            </a:lnSpc>
            <a:spcBef>
              <a:spcPct val="0"/>
            </a:spcBef>
            <a:spcAft>
              <a:spcPct val="15000"/>
            </a:spcAft>
            <a:buChar char="••"/>
          </a:pPr>
          <a:endParaRPr lang="en-US" sz="900" kern="1200" dirty="0"/>
        </a:p>
        <a:p>
          <a:pPr marL="114300" lvl="2" indent="-57150" algn="l" defTabSz="400050">
            <a:lnSpc>
              <a:spcPct val="90000"/>
            </a:lnSpc>
            <a:spcBef>
              <a:spcPct val="0"/>
            </a:spcBef>
            <a:spcAft>
              <a:spcPct val="15000"/>
            </a:spcAft>
            <a:buChar char="••"/>
          </a:pPr>
          <a:r>
            <a:rPr lang="en-US" sz="900" b="0" i="0" kern="1200" dirty="0" smtClean="0"/>
            <a:t>the thread is blocking on some I/O</a:t>
          </a:r>
          <a:endParaRPr lang="en-US" sz="900" kern="1200" dirty="0"/>
        </a:p>
        <a:p>
          <a:pPr marL="114300" lvl="2" indent="-57150" algn="l" defTabSz="400050">
            <a:lnSpc>
              <a:spcPct val="90000"/>
            </a:lnSpc>
            <a:spcBef>
              <a:spcPct val="0"/>
            </a:spcBef>
            <a:spcAft>
              <a:spcPct val="15000"/>
            </a:spcAft>
            <a:buChar char="••"/>
          </a:pPr>
          <a:r>
            <a:rPr lang="en-US" sz="900" b="0" i="0" kern="1200" dirty="0" smtClean="0"/>
            <a:t>thread’s sleep() method is called</a:t>
          </a:r>
          <a:endParaRPr lang="en-US" sz="900" b="0" i="0" kern="1200" dirty="0"/>
        </a:p>
        <a:p>
          <a:pPr marL="114300" lvl="2" indent="-57150" algn="l" defTabSz="400050">
            <a:lnSpc>
              <a:spcPct val="90000"/>
            </a:lnSpc>
            <a:spcBef>
              <a:spcPct val="0"/>
            </a:spcBef>
            <a:spcAft>
              <a:spcPct val="15000"/>
            </a:spcAft>
            <a:buChar char="••"/>
          </a:pPr>
          <a:r>
            <a:rPr lang="en-US" sz="900" b="0" i="0" kern="1200" dirty="0" smtClean="0"/>
            <a:t>the allotted time slice ends (OS dependent)</a:t>
          </a:r>
          <a:endParaRPr lang="en-US" sz="900" b="0" i="0" kern="1200" dirty="0"/>
        </a:p>
        <a:p>
          <a:pPr marL="114300" lvl="2" indent="-57150" algn="l" defTabSz="400050">
            <a:lnSpc>
              <a:spcPct val="90000"/>
            </a:lnSpc>
            <a:spcBef>
              <a:spcPct val="0"/>
            </a:spcBef>
            <a:spcAft>
              <a:spcPct val="15000"/>
            </a:spcAft>
            <a:buChar char="••"/>
          </a:pPr>
          <a:r>
            <a:rPr lang="en-US" sz="900" b="0" i="0" kern="1200" dirty="0" smtClean="0"/>
            <a:t>thread’s yield() method is called</a:t>
          </a:r>
          <a:endParaRPr lang="en-US" sz="900" b="0" i="0" kern="1200" dirty="0"/>
        </a:p>
        <a:p>
          <a:pPr marL="114300" lvl="2" indent="-57150" algn="l" defTabSz="400050">
            <a:lnSpc>
              <a:spcPct val="90000"/>
            </a:lnSpc>
            <a:spcBef>
              <a:spcPct val="0"/>
            </a:spcBef>
            <a:spcAft>
              <a:spcPct val="15000"/>
            </a:spcAft>
            <a:buChar char="••"/>
          </a:pPr>
          <a:r>
            <a:rPr lang="en-US" sz="900" b="0" i="0" kern="1200" dirty="0" smtClean="0"/>
            <a:t>the object’s wait() method is called</a:t>
          </a:r>
          <a:endParaRPr lang="en-US" sz="900" b="0" i="0" kern="1200" dirty="0"/>
        </a:p>
      </dsp:txBody>
      <dsp:txXfrm rot="-5400000">
        <a:off x="3126105" y="2934443"/>
        <a:ext cx="5506373" cy="945456"/>
      </dsp:txXfrm>
    </dsp:sp>
    <dsp:sp modelId="{A5BAEA0E-59D0-4B49-8344-B7160B122A23}">
      <dsp:nvSpPr>
        <dsp:cNvPr id="0" name=""/>
        <dsp:cNvSpPr/>
      </dsp:nvSpPr>
      <dsp:spPr>
        <a:xfrm>
          <a:off x="0" y="2752328"/>
          <a:ext cx="3126105" cy="1309687"/>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en-US" sz="3700" b="1" i="0" kern="1200" dirty="0" smtClean="0"/>
            <a:t>Running</a:t>
          </a:r>
          <a:r>
            <a:rPr lang="en-US" sz="3700" b="1" i="0" kern="1200" dirty="0" smtClean="0"/>
            <a:t> </a:t>
          </a:r>
          <a:endParaRPr lang="en-US" sz="3700" kern="1200" dirty="0"/>
        </a:p>
      </dsp:txBody>
      <dsp:txXfrm>
        <a:off x="63934" y="2816262"/>
        <a:ext cx="2998237" cy="11818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5A088-7A3A-4D9D-9389-818623C1342B}">
      <dsp:nvSpPr>
        <dsp:cNvPr id="0" name=""/>
        <dsp:cNvSpPr/>
      </dsp:nvSpPr>
      <dsp:spPr>
        <a:xfrm rot="5400000">
          <a:off x="5513546" y="-2287577"/>
          <a:ext cx="782637" cy="5557520"/>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b="0" i="0" kern="1200" dirty="0" smtClean="0"/>
            <a:t>A Running thread will go into a waiting state when an object’s wait() method is called. This mechanism is used as a communication means between threads in order to avoid polling. Waiting threads are put into the object’s queue. When another thread associated with the object calls notify(), then the first thread in object’s wait queue go into “Ready-To-Run” state. If notifyAll() is called, then all threads in the object’s wait queue go into the “Ready-To-Run” state.</a:t>
          </a:r>
          <a:endParaRPr lang="en-US" sz="900" kern="1200" dirty="0"/>
        </a:p>
      </dsp:txBody>
      <dsp:txXfrm rot="-5400000">
        <a:off x="3126105" y="138069"/>
        <a:ext cx="5519315" cy="706227"/>
      </dsp:txXfrm>
    </dsp:sp>
    <dsp:sp modelId="{D5D48C6B-A6F2-4211-A927-A51B3B947B07}">
      <dsp:nvSpPr>
        <dsp:cNvPr id="0" name=""/>
        <dsp:cNvSpPr/>
      </dsp:nvSpPr>
      <dsp:spPr>
        <a:xfrm>
          <a:off x="0" y="2033"/>
          <a:ext cx="3126105" cy="97829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lvl="0" algn="ctr" defTabSz="2178050">
            <a:lnSpc>
              <a:spcPct val="90000"/>
            </a:lnSpc>
            <a:spcBef>
              <a:spcPct val="0"/>
            </a:spcBef>
            <a:spcAft>
              <a:spcPct val="35000"/>
            </a:spcAft>
          </a:pPr>
          <a:r>
            <a:rPr lang="en-US" sz="4900" b="1" i="0" kern="1200" dirty="0" smtClean="0"/>
            <a:t>Waiting</a:t>
          </a:r>
          <a:endParaRPr lang="en-US" sz="4900" kern="1200" dirty="0"/>
        </a:p>
      </dsp:txBody>
      <dsp:txXfrm>
        <a:off x="47756" y="49789"/>
        <a:ext cx="3030593" cy="882784"/>
      </dsp:txXfrm>
    </dsp:sp>
    <dsp:sp modelId="{DF65D3FD-296B-4D19-A835-B68248AD8B00}">
      <dsp:nvSpPr>
        <dsp:cNvPr id="0" name=""/>
        <dsp:cNvSpPr/>
      </dsp:nvSpPr>
      <dsp:spPr>
        <a:xfrm rot="5400000">
          <a:off x="5513546" y="-1260365"/>
          <a:ext cx="782637" cy="5557520"/>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b="0" i="0" kern="1200" dirty="0" smtClean="0"/>
            <a:t>A Running thread will go into the “Sleeping” state when the thread.sleep() method is called. The thread goes back into the “Ready-To-Run” state after the specified time has elapsed or if interrupted.</a:t>
          </a:r>
          <a:endParaRPr lang="en-US" sz="900" kern="1200" dirty="0"/>
        </a:p>
      </dsp:txBody>
      <dsp:txXfrm rot="-5400000">
        <a:off x="3126105" y="1165281"/>
        <a:ext cx="5519315" cy="706227"/>
      </dsp:txXfrm>
    </dsp:sp>
    <dsp:sp modelId="{D380774C-62CE-495E-BFD9-93ADF7CC8211}">
      <dsp:nvSpPr>
        <dsp:cNvPr id="0" name=""/>
        <dsp:cNvSpPr/>
      </dsp:nvSpPr>
      <dsp:spPr>
        <a:xfrm>
          <a:off x="0" y="1029245"/>
          <a:ext cx="3126105" cy="978296"/>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lvl="0" algn="ctr" defTabSz="2178050">
            <a:lnSpc>
              <a:spcPct val="90000"/>
            </a:lnSpc>
            <a:spcBef>
              <a:spcPct val="0"/>
            </a:spcBef>
            <a:spcAft>
              <a:spcPct val="35000"/>
            </a:spcAft>
          </a:pPr>
          <a:r>
            <a:rPr lang="en-US" sz="4900" b="1" i="0" kern="1200" dirty="0" smtClean="0"/>
            <a:t>Sleeping</a:t>
          </a:r>
          <a:endParaRPr lang="en-US" sz="4900" kern="1200" dirty="0"/>
        </a:p>
      </dsp:txBody>
      <dsp:txXfrm>
        <a:off x="47756" y="1077001"/>
        <a:ext cx="3030593" cy="882784"/>
      </dsp:txXfrm>
    </dsp:sp>
    <dsp:sp modelId="{88FDFE85-0CCB-45D8-B8B6-11D759712782}">
      <dsp:nvSpPr>
        <dsp:cNvPr id="0" name=""/>
        <dsp:cNvSpPr/>
      </dsp:nvSpPr>
      <dsp:spPr>
        <a:xfrm rot="5400000">
          <a:off x="5513546" y="-233154"/>
          <a:ext cx="782637" cy="5557520"/>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b="0" i="0" kern="1200" dirty="0" smtClean="0"/>
            <a:t>A Running thread enters a “Blocking” state when it requests some type of I/O and is waiting for the I/O to complete or become available. The thread goes back to “Ready-To-Run” state when the I/O becomes available.</a:t>
          </a:r>
          <a:endParaRPr lang="en-US" sz="900" kern="1200" dirty="0"/>
        </a:p>
      </dsp:txBody>
      <dsp:txXfrm rot="-5400000">
        <a:off x="3126105" y="2192492"/>
        <a:ext cx="5519315" cy="706227"/>
      </dsp:txXfrm>
    </dsp:sp>
    <dsp:sp modelId="{A5BAEA0E-59D0-4B49-8344-B7160B122A23}">
      <dsp:nvSpPr>
        <dsp:cNvPr id="0" name=""/>
        <dsp:cNvSpPr/>
      </dsp:nvSpPr>
      <dsp:spPr>
        <a:xfrm>
          <a:off x="0" y="2056457"/>
          <a:ext cx="3126105" cy="97829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lvl="0" algn="ctr" defTabSz="2178050">
            <a:lnSpc>
              <a:spcPct val="90000"/>
            </a:lnSpc>
            <a:spcBef>
              <a:spcPct val="0"/>
            </a:spcBef>
            <a:spcAft>
              <a:spcPct val="35000"/>
            </a:spcAft>
          </a:pPr>
          <a:r>
            <a:rPr lang="en-US" sz="4900" b="1" i="0" kern="1200" dirty="0" smtClean="0"/>
            <a:t>Blocking</a:t>
          </a:r>
          <a:endParaRPr lang="en-US" sz="4900" kern="1200" dirty="0"/>
        </a:p>
      </dsp:txBody>
      <dsp:txXfrm>
        <a:off x="47756" y="2104213"/>
        <a:ext cx="3030593" cy="882784"/>
      </dsp:txXfrm>
    </dsp:sp>
    <dsp:sp modelId="{FDCBED84-30CF-4B03-A1AB-029250B91F8F}">
      <dsp:nvSpPr>
        <dsp:cNvPr id="0" name=""/>
        <dsp:cNvSpPr/>
      </dsp:nvSpPr>
      <dsp:spPr>
        <a:xfrm rot="5400000">
          <a:off x="5513546" y="794057"/>
          <a:ext cx="782637" cy="5557520"/>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b="0" i="0" kern="1200" dirty="0" smtClean="0"/>
            <a:t>A Running thread enters the “Dead” state when the condition is met such that it exits its run() method normally or completes normally.</a:t>
          </a:r>
          <a:endParaRPr lang="en-US" sz="900" kern="1200" dirty="0"/>
        </a:p>
      </dsp:txBody>
      <dsp:txXfrm rot="-5400000">
        <a:off x="3126105" y="3219704"/>
        <a:ext cx="5519315" cy="706227"/>
      </dsp:txXfrm>
    </dsp:sp>
    <dsp:sp modelId="{772859E6-33A6-4C4F-81D2-D298DA47B06D}">
      <dsp:nvSpPr>
        <dsp:cNvPr id="0" name=""/>
        <dsp:cNvSpPr/>
      </dsp:nvSpPr>
      <dsp:spPr>
        <a:xfrm>
          <a:off x="0" y="3083669"/>
          <a:ext cx="3126105" cy="97829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lvl="0" algn="ctr" defTabSz="2178050">
            <a:lnSpc>
              <a:spcPct val="90000"/>
            </a:lnSpc>
            <a:spcBef>
              <a:spcPct val="0"/>
            </a:spcBef>
            <a:spcAft>
              <a:spcPct val="35000"/>
            </a:spcAft>
          </a:pPr>
          <a:r>
            <a:rPr lang="en-US" sz="4900" b="1" i="0" kern="1200" dirty="0" smtClean="0"/>
            <a:t>Dead</a:t>
          </a:r>
          <a:endParaRPr lang="en-US" sz="4900" kern="1200" dirty="0"/>
        </a:p>
      </dsp:txBody>
      <dsp:txXfrm>
        <a:off x="47756" y="3131425"/>
        <a:ext cx="3030593" cy="88278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10/27/2016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10/27/2016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00400" y="9951"/>
            <a:ext cx="2514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Life cycle of a Thread (Thread States)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3432" y="598894"/>
            <a:ext cx="5717136" cy="3831412"/>
          </a:xfrm>
          <a:prstGeom prst="rect">
            <a:avLst/>
          </a:prstGeom>
        </p:spPr>
      </p:pic>
    </p:spTree>
    <p:extLst>
      <p:ext uri="{BB962C8B-B14F-4D97-AF65-F5344CB8AC3E}">
        <p14:creationId xmlns:p14="http://schemas.microsoft.com/office/powerpoint/2010/main" val="2197771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00400" y="9951"/>
            <a:ext cx="2514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Life cycle of a Thread (Thread States)</a:t>
            </a:r>
          </a:p>
        </p:txBody>
      </p:sp>
      <p:graphicFrame>
        <p:nvGraphicFramePr>
          <p:cNvPr id="5" name="Diagram 4"/>
          <p:cNvGraphicFramePr/>
          <p:nvPr>
            <p:extLst>
              <p:ext uri="{D42A27DB-BD31-4B8C-83A1-F6EECF244321}">
                <p14:modId xmlns:p14="http://schemas.microsoft.com/office/powerpoint/2010/main" val="225348386"/>
              </p:ext>
            </p:extLst>
          </p:nvPr>
        </p:nvGraphicFramePr>
        <p:xfrm>
          <a:off x="155575" y="482600"/>
          <a:ext cx="868362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8884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00400" y="9951"/>
            <a:ext cx="2514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Life cycle of a Thread (Thread States)</a:t>
            </a:r>
          </a:p>
        </p:txBody>
      </p:sp>
      <p:graphicFrame>
        <p:nvGraphicFramePr>
          <p:cNvPr id="5" name="Diagram 4"/>
          <p:cNvGraphicFramePr/>
          <p:nvPr>
            <p:extLst>
              <p:ext uri="{D42A27DB-BD31-4B8C-83A1-F6EECF244321}">
                <p14:modId xmlns:p14="http://schemas.microsoft.com/office/powerpoint/2010/main" val="727801849"/>
              </p:ext>
            </p:extLst>
          </p:nvPr>
        </p:nvGraphicFramePr>
        <p:xfrm>
          <a:off x="155575" y="482600"/>
          <a:ext cx="868362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8551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79058</TotalTime>
  <Words>367</Words>
  <Application>Microsoft Office PowerPoint</Application>
  <PresentationFormat>Custom</PresentationFormat>
  <Paragraphs>25</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7822</cp:revision>
  <dcterms:created xsi:type="dcterms:W3CDTF">2006-08-16T00:00:00Z</dcterms:created>
  <dcterms:modified xsi:type="dcterms:W3CDTF">2016-10-27T07:36:45Z</dcterms:modified>
</cp:coreProperties>
</file>