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4" r:id="rId3"/>
    <p:sldId id="43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package-summa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Java </a:t>
            </a:r>
            <a:r>
              <a:rPr lang="en-US" sz="1200" dirty="0" smtClean="0"/>
              <a:t>Streams?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1524000"/>
            <a:ext cx="8597900" cy="21336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Consider you have a sequence of elements 1,2,3,4,5,6,7,8,9,10 and you have to find the maximum of these numbers.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In traditional Java prior to java 8 we will have to write a for loop and then write logic to get the largest of these numbers.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Whereas in SQL similar work can be done by writing a simple </a:t>
            </a:r>
            <a:r>
              <a:rPr lang="en-US" sz="1200" dirty="0" smtClean="0"/>
              <a:t>query.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>
                <a:solidFill>
                  <a:srgbClr val="C00000"/>
                </a:solidFill>
              </a:rPr>
              <a:t>SELECT max(</a:t>
            </a:r>
            <a:r>
              <a:rPr lang="en-US" sz="1200" b="1" dirty="0">
                <a:solidFill>
                  <a:srgbClr val="C00000"/>
                </a:solidFill>
              </a:rPr>
              <a:t>numId</a:t>
            </a:r>
            <a:r>
              <a:rPr lang="en-US" sz="1200" b="1" dirty="0">
                <a:solidFill>
                  <a:srgbClr val="C00000"/>
                </a:solidFill>
              </a:rPr>
              <a:t>) from </a:t>
            </a:r>
            <a:r>
              <a:rPr lang="en-US" sz="1200" b="1" dirty="0" smtClean="0">
                <a:solidFill>
                  <a:srgbClr val="C00000"/>
                </a:solidFill>
              </a:rPr>
              <a:t>employee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Here we just </a:t>
            </a:r>
            <a:r>
              <a:rPr lang="en-US" sz="1200" b="1" dirty="0">
                <a:solidFill>
                  <a:srgbClr val="C00000"/>
                </a:solidFill>
              </a:rPr>
              <a:t>declare what we want and not specify the how to do it.</a:t>
            </a:r>
            <a:r>
              <a:rPr lang="en-US" sz="1200" dirty="0"/>
              <a:t> From Java 8 we can achieve something similar using Streams. Java 8 has introduced the </a:t>
            </a:r>
            <a:r>
              <a:rPr lang="en-US" sz="1200" b="1" dirty="0">
                <a:solidFill>
                  <a:srgbClr val="C00000"/>
                </a:solidFill>
              </a:rPr>
              <a:t>java.util.stream</a:t>
            </a:r>
            <a:r>
              <a:rPr lang="en-US" sz="1200" dirty="0"/>
              <a:t> which allows users to process sequence of elements. So what does one mean by processing of elements? By processing means performing operations like </a:t>
            </a:r>
            <a:r>
              <a:rPr lang="en-US" sz="1200" b="1" dirty="0">
                <a:solidFill>
                  <a:srgbClr val="C00000"/>
                </a:solidFill>
              </a:rPr>
              <a:t>filter, map, limit, reduce, find, match</a:t>
            </a:r>
            <a:r>
              <a:rPr lang="en-US" sz="1200" dirty="0"/>
              <a:t> 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Streams and Collections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1828800"/>
            <a:ext cx="8597900" cy="13716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</a:t>
            </a:r>
            <a:r>
              <a:rPr lang="en-US" sz="1200" dirty="0" smtClean="0"/>
              <a:t>make </a:t>
            </a:r>
            <a:r>
              <a:rPr lang="en-US" sz="1200" dirty="0"/>
              <a:t>use of Streams or Collections when we have to work on sequence of elements. Collections are in-memory data structures which holds elements. These elements are to be computed before they actually are added to the Collections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Conversely </a:t>
            </a:r>
            <a:r>
              <a:rPr lang="en-US" sz="1200" dirty="0"/>
              <a:t>Streams are fixed data structures where elements are computed only when required . So it can be viewed that collections have elements computed eagerly, while Streams have elements computed lazily.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43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81400" y="21838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are Java </a:t>
            </a:r>
            <a:r>
              <a:rPr lang="en-US" sz="1200" dirty="0" smtClean="0"/>
              <a:t>Streams?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6" y="2590800"/>
            <a:ext cx="8597900" cy="533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hlinkClick r:id="rId3"/>
            </a:endParaRPr>
          </a:p>
          <a:p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docs.oracle.com/javase/8/docs/api/java/util/stream/package-summary.html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80376</TotalTime>
  <Words>79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8396</cp:revision>
  <dcterms:created xsi:type="dcterms:W3CDTF">2006-08-16T00:00:00Z</dcterms:created>
  <dcterms:modified xsi:type="dcterms:W3CDTF">2017-05-30T09:52:06Z</dcterms:modified>
</cp:coreProperties>
</file>