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MonthDa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438400"/>
            <a:ext cx="5868987" cy="1600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LocalDateTime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90969" y="1296924"/>
            <a:ext cx="7133831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java.time.MonthDay</a:t>
            </a:r>
            <a:r>
              <a:rPr lang="en-US" sz="1200" dirty="0"/>
              <a:t> class represents a month-day in the ISO-8601 calendar system, such as --12-03.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docs.oracle.com/javase/8/docs/api/index.html?java/time/MonthDay.html</a:t>
            </a:r>
            <a:endParaRPr lang="en-US" sz="120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80154</TotalTime>
  <Words>11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8339</cp:revision>
  <dcterms:created xsi:type="dcterms:W3CDTF">2006-08-16T00:00:00Z</dcterms:created>
  <dcterms:modified xsi:type="dcterms:W3CDTF">2017-09-26T09:10:28Z</dcterms:modified>
</cp:coreProperties>
</file>