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6" r:id="rId2"/>
    <p:sldId id="42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4" y="723900"/>
            <a:ext cx="4391025" cy="3352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9951"/>
            <a:ext cx="4038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What if we call run() method directly instead start() method?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867400" y="1676400"/>
            <a:ext cx="3124200" cy="1447800"/>
          </a:xfrm>
          <a:prstGeom prst="wedgeRoundRectCallout">
            <a:avLst>
              <a:gd name="adj1" fmla="val -154203"/>
              <a:gd name="adj2" fmla="val 7850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Each thread starts in a separate call stack.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Invoking </a:t>
            </a:r>
            <a:r>
              <a:rPr lang="en-US" sz="1200" dirty="0"/>
              <a:t>the run() method from main thread, the run() method goes onto the current call stack rather than at the beginning of a new call stack.</a:t>
            </a:r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9951"/>
            <a:ext cx="4038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What if we call run() method directly instead start() method?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423863"/>
            <a:ext cx="5305425" cy="42386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5715000" y="1524000"/>
            <a:ext cx="3124200" cy="1143000"/>
          </a:xfrm>
          <a:prstGeom prst="wedgeRoundRectCallout">
            <a:avLst>
              <a:gd name="adj1" fmla="val -44446"/>
              <a:gd name="adj2" fmla="val 1661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As you can see in </a:t>
            </a:r>
            <a:r>
              <a:rPr lang="en-US" sz="1200" dirty="0" smtClean="0"/>
              <a:t>this </a:t>
            </a:r>
            <a:r>
              <a:rPr lang="en-US" sz="1200" dirty="0"/>
              <a:t>program that there is no context-switching because here </a:t>
            </a:r>
            <a:r>
              <a:rPr lang="en-US" sz="1200" dirty="0" smtClean="0"/>
              <a:t>displayNumberThread1 and displayNumberThread2 will </a:t>
            </a:r>
            <a:r>
              <a:rPr lang="en-US" sz="1200" dirty="0"/>
              <a:t>be treated as normal object not thread object.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05188"/>
            <a:ext cx="523875" cy="1247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>
            <a:endCxn id="2051" idx="1"/>
          </p:cNvCxnSpPr>
          <p:nvPr/>
        </p:nvCxnSpPr>
        <p:spPr>
          <a:xfrm>
            <a:off x="5603875" y="4029076"/>
            <a:ext cx="7969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52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79044</TotalTime>
  <Words>94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7818</cp:revision>
  <dcterms:created xsi:type="dcterms:W3CDTF">2006-08-16T00:00:00Z</dcterms:created>
  <dcterms:modified xsi:type="dcterms:W3CDTF">2016-11-08T08:40:50Z</dcterms:modified>
</cp:coreProperties>
</file>