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66799"/>
            <a:ext cx="4029075" cy="313372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1524000"/>
            <a:ext cx="3886200" cy="2362200"/>
          </a:xfrm>
          <a:prstGeom prst="wedgeRoundRectCallout">
            <a:avLst>
              <a:gd name="adj1" fmla="val -84558"/>
              <a:gd name="adj2" fmla="val 3175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provides a new feature called method reference in Java 8.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Method </a:t>
            </a:r>
            <a:r>
              <a:rPr lang="en-US" sz="1200" dirty="0"/>
              <a:t>reference is used to refer method of functional interface. It is compact and easy form of lambda expression.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Each </a:t>
            </a:r>
            <a:r>
              <a:rPr lang="en-US" sz="1200" dirty="0"/>
              <a:t>time when you are using lambda expression to just referring a method, you can replace your lambda expression with method reference. 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>
            <a:off x="1447801" y="1647825"/>
            <a:ext cx="1219200" cy="533400"/>
          </a:xfrm>
          <a:prstGeom prst="bentConnector3">
            <a:avLst>
              <a:gd name="adj1" fmla="val 1563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2714625" y="1168591"/>
            <a:ext cx="1076325" cy="612648"/>
          </a:xfrm>
          <a:prstGeom prst="wedgeEllipseCallout">
            <a:avLst>
              <a:gd name="adj1" fmla="val -55420"/>
              <a:gd name="adj2" fmla="val 733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Referring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752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Method References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62100" y="2094725"/>
            <a:ext cx="6172200" cy="1143000"/>
          </a:xfrm>
          <a:prstGeom prst="rect">
            <a:avLst/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r>
              <a:rPr lang="en-US" sz="1200" dirty="0"/>
              <a:t>There are four types of method references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Reference </a:t>
            </a:r>
            <a:r>
              <a:rPr lang="en-US" sz="1200" dirty="0"/>
              <a:t>to a static method.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 particular object.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an instance method of an arbitrary object of a particular type.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Reference to a constructor.</a:t>
            </a:r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476566" y="1655026"/>
            <a:ext cx="196226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Types of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280283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80043</TotalTime>
  <Words>78</Words>
  <Application>Microsoft Office PowerPoint</Application>
  <PresentationFormat>Custom</PresentationFormat>
  <Paragraphs>17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8267</cp:revision>
  <dcterms:created xsi:type="dcterms:W3CDTF">2006-08-16T00:00:00Z</dcterms:created>
  <dcterms:modified xsi:type="dcterms:W3CDTF">2017-03-09T06:40:30Z</dcterms:modified>
</cp:coreProperties>
</file>