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32" r:id="rId2"/>
    <p:sldId id="433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467100" y="9951"/>
            <a:ext cx="2133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 Reference to a Static Method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48039" y="2705100"/>
            <a:ext cx="3647922" cy="369332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/>
              <a:t>ContainingClass::staticMethodName 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2514600" y="914400"/>
            <a:ext cx="4343400" cy="1069848"/>
          </a:xfrm>
          <a:prstGeom prst="wedgeRoundRectCallout">
            <a:avLst>
              <a:gd name="adj1" fmla="val -2850"/>
              <a:gd name="adj2" fmla="val 117785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Method reference is used to refer method of functional interface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We </a:t>
            </a:r>
            <a:r>
              <a:rPr lang="en-US" sz="1200" dirty="0"/>
              <a:t>can refer to static method defined in the class. Following is the syntax 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467100" y="9951"/>
            <a:ext cx="2133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 Reference to a Static Method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638176"/>
            <a:ext cx="4724400" cy="405765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cxnSp>
        <p:nvCxnSpPr>
          <p:cNvPr id="9" name="Elbow Connector 8"/>
          <p:cNvCxnSpPr/>
          <p:nvPr/>
        </p:nvCxnSpPr>
        <p:spPr>
          <a:xfrm rot="10800000">
            <a:off x="3473450" y="2135188"/>
            <a:ext cx="1295400" cy="704850"/>
          </a:xfrm>
          <a:prstGeom prst="bentConnector3">
            <a:avLst>
              <a:gd name="adj1" fmla="val 735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2" name="Oval Callout 21"/>
          <p:cNvSpPr/>
          <p:nvPr/>
        </p:nvSpPr>
        <p:spPr>
          <a:xfrm>
            <a:off x="4835524" y="1522540"/>
            <a:ext cx="1076325" cy="612648"/>
          </a:xfrm>
          <a:prstGeom prst="wedgeEllipseCallout">
            <a:avLst>
              <a:gd name="adj1" fmla="val -55420"/>
              <a:gd name="adj2" fmla="val 7338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Referring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76993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80060</TotalTime>
  <Words>17</Words>
  <Application>Microsoft Office PowerPoint</Application>
  <PresentationFormat>Custom</PresentationFormat>
  <Paragraphs>8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8272</cp:revision>
  <dcterms:created xsi:type="dcterms:W3CDTF">2006-08-16T00:00:00Z</dcterms:created>
  <dcterms:modified xsi:type="dcterms:W3CDTF">2017-03-09T06:40:38Z</dcterms:modified>
</cp:coreProperties>
</file>